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1" r:id="rId5"/>
    <p:sldId id="259" r:id="rId6"/>
    <p:sldId id="269" r:id="rId7"/>
    <p:sldId id="270" r:id="rId8"/>
    <p:sldId id="271" r:id="rId9"/>
    <p:sldId id="263" r:id="rId10"/>
    <p:sldId id="272" r:id="rId11"/>
    <p:sldId id="265" r:id="rId12"/>
    <p:sldId id="266" r:id="rId13"/>
    <p:sldId id="273" r:id="rId14"/>
    <p:sldId id="268" r:id="rId15"/>
    <p:sldId id="274" r:id="rId16"/>
    <p:sldId id="275" r:id="rId17"/>
  </p:sldIdLst>
  <p:sldSz cx="12192000" cy="6858000"/>
  <p:notesSz cx="6858000" cy="9144000"/>
  <p:defaultTextStyle>
    <a:defPPr rtl="0"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0000"/>
    <a:srgbClr val="003E00"/>
    <a:srgbClr val="E6E6E6"/>
    <a:srgbClr val="620000"/>
    <a:srgbClr val="6C0000"/>
    <a:srgbClr val="339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104" autoAdjust="0"/>
    <p:restoredTop sz="94660"/>
  </p:normalViewPr>
  <p:slideViewPr>
    <p:cSldViewPr snapToGrid="0">
      <p:cViewPr varScale="1">
        <p:scale>
          <a:sx n="69" d="100"/>
          <a:sy n="69" d="100"/>
        </p:scale>
        <p:origin x="42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205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rcador de Posição do Cabeçalho 1">
            <a:extLst>
              <a:ext uri="{FF2B5EF4-FFF2-40B4-BE49-F238E27FC236}">
                <a16:creationId xmlns:a16="http://schemas.microsoft.com/office/drawing/2014/main" id="{18A8FEA7-2B3B-47CC-B878-26BDC22C69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a Data 2">
            <a:extLst>
              <a:ext uri="{FF2B5EF4-FFF2-40B4-BE49-F238E27FC236}">
                <a16:creationId xmlns:a16="http://schemas.microsoft.com/office/drawing/2014/main" id="{8FF446F1-44AA-4F83-A26D-03593553529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472FE-11FF-4C2D-A991-6F62A42F53A6}" type="datetimeFigureOut">
              <a:rPr lang="pt-PT" smtClean="0"/>
              <a:t>19/05/2020</a:t>
            </a:fld>
            <a:endParaRPr lang="pt-PT"/>
          </a:p>
        </p:txBody>
      </p:sp>
      <p:sp>
        <p:nvSpPr>
          <p:cNvPr id="8" name="Marcador de Posição do Rodapé 3">
            <a:extLst>
              <a:ext uri="{FF2B5EF4-FFF2-40B4-BE49-F238E27FC236}">
                <a16:creationId xmlns:a16="http://schemas.microsoft.com/office/drawing/2014/main" id="{DA7DFB91-9FD4-47FF-8EBF-CEF56E35FDF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9" name="Marcador de Posição do Número do Diapositivo 4">
            <a:extLst>
              <a:ext uri="{FF2B5EF4-FFF2-40B4-BE49-F238E27FC236}">
                <a16:creationId xmlns:a16="http://schemas.microsoft.com/office/drawing/2014/main" id="{633ACDA2-1054-4485-853F-8D8B6E3B850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2AF700-B8AD-486B-B6DC-F1B6BF1E42F7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472702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arcador de Posição do Cabeçalho 1">
            <a:extLst>
              <a:ext uri="{FF2B5EF4-FFF2-40B4-BE49-F238E27FC236}">
                <a16:creationId xmlns:a16="http://schemas.microsoft.com/office/drawing/2014/main" id="{3A1E198B-97E9-4B79-B2AF-66D67A218A7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9" name="Marcador de Posição da Data 2">
            <a:extLst>
              <a:ext uri="{FF2B5EF4-FFF2-40B4-BE49-F238E27FC236}">
                <a16:creationId xmlns:a16="http://schemas.microsoft.com/office/drawing/2014/main" id="{E36C1B6B-1784-4504-B8E7-20FC64BFF61A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21B0DA-5222-4E08-83EE-3842988731AA}" type="datetimeFigureOut">
              <a:rPr lang="pt-PT" smtClean="0"/>
              <a:t>19/05/2020</a:t>
            </a:fld>
            <a:endParaRPr lang="pt-PT"/>
          </a:p>
        </p:txBody>
      </p:sp>
      <p:sp>
        <p:nvSpPr>
          <p:cNvPr id="10" name="Marcador de Posição da Imagem do Diapositivo 3">
            <a:extLst>
              <a:ext uri="{FF2B5EF4-FFF2-40B4-BE49-F238E27FC236}">
                <a16:creationId xmlns:a16="http://schemas.microsoft.com/office/drawing/2014/main" id="{A545BADF-765F-47F3-93FC-9B27D981DE4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11" name="Marcador de Posição de Notas 4">
            <a:extLst>
              <a:ext uri="{FF2B5EF4-FFF2-40B4-BE49-F238E27FC236}">
                <a16:creationId xmlns:a16="http://schemas.microsoft.com/office/drawing/2014/main" id="{F0802C93-35F6-4881-BA53-70969D6FED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Editar os estilos de texto do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12" name="Marcador de Posição do Rodapé 5">
            <a:extLst>
              <a:ext uri="{FF2B5EF4-FFF2-40B4-BE49-F238E27FC236}">
                <a16:creationId xmlns:a16="http://schemas.microsoft.com/office/drawing/2014/main" id="{E89822BE-C7DA-4061-909D-8D300E69E2F4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13" name="Marcador de Posição do Número do Diapositivo 6">
            <a:extLst>
              <a:ext uri="{FF2B5EF4-FFF2-40B4-BE49-F238E27FC236}">
                <a16:creationId xmlns:a16="http://schemas.microsoft.com/office/drawing/2014/main" id="{00008B70-AB5F-4450-BB70-DE681F172F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F11950-DD3F-4E42-AC58-34605C9E638F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661330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DAA810-4EEC-4D0F-B163-DFC963816F7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61FB6233-FC4F-4628-BA1D-2782F649451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endParaRPr lang="pt-PT" dirty="0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F4A1D367-A9C7-46F9-B78E-724D1BEC06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latin typeface="Trebuchet MS" panose="020B0603020202020204" pitchFamily="34" charset="0"/>
              </a:defRPr>
            </a:lvl1pPr>
          </a:lstStyle>
          <a:p>
            <a:fld id="{83ADE164-D45A-44D8-82C5-2E0962BB70DA}" type="slidenum">
              <a:rPr lang="pt-PT" smtClean="0"/>
              <a:pPr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322178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pt.wikipedia.org/wiki/Oliven%C3%A7a" TargetMode="External"/><Relationship Id="rId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6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CEB02131-22DB-4754-A433-C2056EBF5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11340000" cy="540000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/>
          <a:p>
            <a:pPr rtl="0"/>
            <a:r>
              <a:rPr lang="pt-PT"/>
              <a:t>Clique para editar o estilo do título do Modelo Global</a:t>
            </a:r>
            <a:endParaRPr lang="pt-PT" dirty="0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C0150D3D-41CA-4DC7-907E-3C00ACD28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1999" y="1224000"/>
            <a:ext cx="11339999" cy="48587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PT"/>
              <a:t>Editar estilos de texto do Modelo Global</a:t>
            </a:r>
          </a:p>
          <a:p>
            <a:pPr lvl="1" rtl="0"/>
            <a:r>
              <a:rPr lang="pt-PT"/>
              <a:t>Segundo nível</a:t>
            </a:r>
          </a:p>
          <a:p>
            <a:pPr lvl="2" rtl="0"/>
            <a:r>
              <a:rPr lang="pt-PT"/>
              <a:t>Terceiro nível</a:t>
            </a:r>
          </a:p>
          <a:p>
            <a:pPr lvl="3" rtl="0"/>
            <a:r>
              <a:rPr lang="pt-PT"/>
              <a:t>Quarto nível</a:t>
            </a:r>
          </a:p>
          <a:p>
            <a:pPr lvl="4" rtl="0"/>
            <a:r>
              <a:rPr lang="pt-PT"/>
              <a:t>Quinto nível</a:t>
            </a:r>
            <a:endParaRPr lang="pt-PT" dirty="0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806C7A0-E91C-4A95-B866-B5D3FEE0931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1999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endParaRPr lang="pt-PT" dirty="0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2F51BA1-B199-498E-8F99-F7D1F5869B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2879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Trebuchet MS" panose="020B0603020202020204" pitchFamily="34" charset="0"/>
              </a:defRPr>
            </a:lvl1pPr>
          </a:lstStyle>
          <a:p>
            <a:fld id="{83ADE164-D45A-44D8-82C5-2E0962BB70DA}" type="slidenum">
              <a:rPr lang="pt-PT" smtClean="0"/>
              <a:pPr/>
              <a:t>‹nº›</a:t>
            </a:fld>
            <a:endParaRPr lang="pt-PT" dirty="0"/>
          </a:p>
        </p:txBody>
      </p:sp>
    </p:spTree>
    <p:extLst>
      <p:ext uri="{BB962C8B-B14F-4D97-AF65-F5344CB8AC3E}">
        <p14:creationId xmlns:p14="http://schemas.microsoft.com/office/powerpoint/2010/main" val="1333287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Trebuchet MS" panose="020B0603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Trebuchet MS" panose="020B0603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3.wdp"/><Relationship Id="rId7" Type="http://schemas.microsoft.com/office/2007/relationships/hdphoto" Target="../media/hdphoto5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microsoft.com/office/2007/relationships/hdphoto" Target="../media/hdphoto7.wdp"/><Relationship Id="rId5" Type="http://schemas.microsoft.com/office/2007/relationships/hdphoto" Target="../media/hdphoto4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6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microsoft.com/office/2007/relationships/hdphoto" Target="../media/hdphoto7.wdp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microsoft.com/office/2007/relationships/hdphoto" Target="../media/hdphoto12.wdp"/><Relationship Id="rId3" Type="http://schemas.microsoft.com/office/2007/relationships/hdphoto" Target="../media/hdphoto5.wdp"/><Relationship Id="rId7" Type="http://schemas.microsoft.com/office/2007/relationships/hdphoto" Target="../media/hdphoto9.wdp"/><Relationship Id="rId12" Type="http://schemas.openxmlformats.org/officeDocument/2006/relationships/image" Target="../media/image1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11" Type="http://schemas.microsoft.com/office/2007/relationships/hdphoto" Target="../media/hdphoto11.wdp"/><Relationship Id="rId5" Type="http://schemas.microsoft.com/office/2007/relationships/hdphoto" Target="../media/hdphoto8.wdp"/><Relationship Id="rId10" Type="http://schemas.openxmlformats.org/officeDocument/2006/relationships/image" Target="../media/image11.png"/><Relationship Id="rId4" Type="http://schemas.openxmlformats.org/officeDocument/2006/relationships/image" Target="../media/image8.png"/><Relationship Id="rId9" Type="http://schemas.microsoft.com/office/2007/relationships/hdphoto" Target="../media/hdphoto10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2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orma Livre 6">
            <a:extLst>
              <a:ext uri="{FF2B5EF4-FFF2-40B4-BE49-F238E27FC236}">
                <a16:creationId xmlns:a16="http://schemas.microsoft.com/office/drawing/2014/main" id="{70A330A5-D72B-42C0-B4C3-BC25BC217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 dirty="0">
              <a:ln>
                <a:solidFill>
                  <a:srgbClr val="8E0000"/>
                </a:solidFill>
              </a:ln>
            </a:endParaRPr>
          </a:p>
        </p:txBody>
      </p:sp>
      <p:sp>
        <p:nvSpPr>
          <p:cNvPr id="55" name="Forma Livre 6">
            <a:extLst>
              <a:ext uri="{FF2B5EF4-FFF2-40B4-BE49-F238E27FC236}">
                <a16:creationId xmlns:a16="http://schemas.microsoft.com/office/drawing/2014/main" id="{16499FC9-31F3-4E71-869C-5A2FA2059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 dirty="0">
              <a:ln>
                <a:solidFill>
                  <a:srgbClr val="8E0000"/>
                </a:solidFill>
              </a:ln>
            </a:endParaRPr>
          </a:p>
        </p:txBody>
      </p:sp>
      <p:sp>
        <p:nvSpPr>
          <p:cNvPr id="56" name="Título 1">
            <a:extLst>
              <a:ext uri="{FF2B5EF4-FFF2-40B4-BE49-F238E27FC236}">
                <a16:creationId xmlns:a16="http://schemas.microsoft.com/office/drawing/2014/main" id="{512657C9-D85A-43A2-A764-8FCEED08AA0A}"/>
              </a:ext>
            </a:extLst>
          </p:cNvPr>
          <p:cNvSpPr txBox="1">
            <a:spLocks/>
          </p:cNvSpPr>
          <p:nvPr/>
        </p:nvSpPr>
        <p:spPr>
          <a:xfrm>
            <a:off x="4357405" y="2170019"/>
            <a:ext cx="3794556" cy="1113267"/>
          </a:xfrm>
          <a:prstGeom prst="rect">
            <a:avLst/>
          </a:prstGeom>
        </p:spPr>
        <p:txBody>
          <a:bodyPr vert="horz" lIns="0" tIns="0" rIns="0" bIns="0" rtlCol="0" anchor="t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pt-PT" sz="7200" b="1" dirty="0" err="1">
                <a:ln/>
                <a:solidFill>
                  <a:srgbClr val="6C0000"/>
                </a:solidFill>
              </a:rPr>
              <a:t>Olivenza</a:t>
            </a:r>
            <a:endParaRPr lang="pt-PT" sz="2000" b="1" dirty="0">
              <a:ln/>
              <a:solidFill>
                <a:srgbClr val="6C0000"/>
              </a:solidFill>
            </a:endParaRPr>
          </a:p>
        </p:txBody>
      </p:sp>
      <p:sp>
        <p:nvSpPr>
          <p:cNvPr id="57" name="Subtítulo 3">
            <a:extLst>
              <a:ext uri="{FF2B5EF4-FFF2-40B4-BE49-F238E27FC236}">
                <a16:creationId xmlns:a16="http://schemas.microsoft.com/office/drawing/2014/main" id="{2FFA1268-BF80-4934-B5E8-2FA4471A1541}"/>
              </a:ext>
            </a:extLst>
          </p:cNvPr>
          <p:cNvSpPr txBox="1">
            <a:spLocks/>
          </p:cNvSpPr>
          <p:nvPr/>
        </p:nvSpPr>
        <p:spPr>
          <a:xfrm>
            <a:off x="5196048" y="4367068"/>
            <a:ext cx="2191148" cy="108623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PT" dirty="0">
                <a:solidFill>
                  <a:schemeClr val="bg2"/>
                </a:solidFill>
                <a:latin typeface="Goudy Old Style" panose="02020502050305020303" pitchFamily="18" charset="0"/>
              </a:rPr>
              <a:t>Mafalda Rosa</a:t>
            </a:r>
          </a:p>
          <a:p>
            <a:endParaRPr lang="pt-PT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5698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Agrupar 22">
            <a:extLst>
              <a:ext uri="{FF2B5EF4-FFF2-40B4-BE49-F238E27FC236}">
                <a16:creationId xmlns:a16="http://schemas.microsoft.com/office/drawing/2014/main" id="{0DB58001-D6AF-4D0B-B6AB-8B4F0361F323}"/>
              </a:ext>
            </a:extLst>
          </p:cNvPr>
          <p:cNvGrpSpPr/>
          <p:nvPr/>
        </p:nvGrpSpPr>
        <p:grpSpPr>
          <a:xfrm>
            <a:off x="8300007" y="1468203"/>
            <a:ext cx="946784" cy="3880334"/>
            <a:chOff x="8300007" y="1468203"/>
            <a:chExt cx="946784" cy="3880334"/>
          </a:xfrm>
        </p:grpSpPr>
        <p:sp>
          <p:nvSpPr>
            <p:cNvPr id="112" name="Seta: Para Baixo 111" title="Seta Alta do Marco">
              <a:extLst>
                <a:ext uri="{FF2B5EF4-FFF2-40B4-BE49-F238E27FC236}">
                  <a16:creationId xmlns:a16="http://schemas.microsoft.com/office/drawing/2014/main" id="{92619D5C-CF9C-49D4-AD74-502FA50CF6AE}"/>
                </a:ext>
              </a:extLst>
            </p:cNvPr>
            <p:cNvSpPr/>
            <p:nvPr/>
          </p:nvSpPr>
          <p:spPr>
            <a:xfrm>
              <a:off x="8300007" y="2192096"/>
              <a:ext cx="463898" cy="3156441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114" name="Caixa de texto 114">
              <a:extLst>
                <a:ext uri="{FF2B5EF4-FFF2-40B4-BE49-F238E27FC236}">
                  <a16:creationId xmlns:a16="http://schemas.microsoft.com/office/drawing/2014/main" id="{234ACC58-11CB-4B29-B88B-28A9B333A099}"/>
                </a:ext>
              </a:extLst>
            </p:cNvPr>
            <p:cNvSpPr txBox="1"/>
            <p:nvPr/>
          </p:nvSpPr>
          <p:spPr>
            <a:xfrm>
              <a:off x="8300007" y="1468203"/>
              <a:ext cx="946784" cy="73866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Guerra de las </a:t>
              </a:r>
              <a:r>
                <a:rPr lang="pt-PT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Naranjas</a:t>
              </a:r>
              <a:endPara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</p:txBody>
        </p:sp>
      </p:grpSp>
      <p:grpSp>
        <p:nvGrpSpPr>
          <p:cNvPr id="117" name="Marco 2" title="Marco 2">
            <a:extLst>
              <a:ext uri="{FF2B5EF4-FFF2-40B4-BE49-F238E27FC236}">
                <a16:creationId xmlns:a16="http://schemas.microsoft.com/office/drawing/2014/main" id="{7010428F-CEE7-4FA4-BB90-32D46AA18769}"/>
              </a:ext>
            </a:extLst>
          </p:cNvPr>
          <p:cNvGrpSpPr/>
          <p:nvPr/>
        </p:nvGrpSpPr>
        <p:grpSpPr>
          <a:xfrm>
            <a:off x="8300007" y="2615235"/>
            <a:ext cx="946784" cy="2755536"/>
            <a:chOff x="1479740" y="995146"/>
            <a:chExt cx="959759" cy="4444426"/>
          </a:xfrm>
        </p:grpSpPr>
        <p:sp>
          <p:nvSpPr>
            <p:cNvPr id="118" name="Seta: Para Baixo 117" title="Seta Alta do Marco">
              <a:extLst>
                <a:ext uri="{FF2B5EF4-FFF2-40B4-BE49-F238E27FC236}">
                  <a16:creationId xmlns:a16="http://schemas.microsoft.com/office/drawing/2014/main" id="{E846D090-5A5E-412D-84EC-22BD29BB2675}"/>
                </a:ext>
              </a:extLst>
            </p:cNvPr>
            <p:cNvSpPr/>
            <p:nvPr/>
          </p:nvSpPr>
          <p:spPr>
            <a:xfrm>
              <a:off x="1479740" y="2701370"/>
              <a:ext cx="470255" cy="2738202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119" name="Caixa de texto 114">
              <a:extLst>
                <a:ext uri="{FF2B5EF4-FFF2-40B4-BE49-F238E27FC236}">
                  <a16:creationId xmlns:a16="http://schemas.microsoft.com/office/drawing/2014/main" id="{1FD930FE-DCC1-4B61-9B73-CFC761BB37A4}"/>
                </a:ext>
              </a:extLst>
            </p:cNvPr>
            <p:cNvSpPr txBox="1"/>
            <p:nvPr/>
          </p:nvSpPr>
          <p:spPr>
            <a:xfrm>
              <a:off x="1479740" y="995146"/>
              <a:ext cx="959759" cy="119139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Tratado de Badajoz</a:t>
              </a:r>
            </a:p>
          </p:txBody>
        </p:sp>
      </p:grpSp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sp>
        <p:nvSpPr>
          <p:cNvPr id="165" name="Retângulo 164">
            <a:extLst>
              <a:ext uri="{FF2B5EF4-FFF2-40B4-BE49-F238E27FC236}">
                <a16:creationId xmlns:a16="http://schemas.microsoft.com/office/drawing/2014/main" id="{679C99A8-B50E-4AA3-BF69-0F838C6B646F}"/>
              </a:ext>
            </a:extLst>
          </p:cNvPr>
          <p:cNvSpPr/>
          <p:nvPr/>
        </p:nvSpPr>
        <p:spPr>
          <a:xfrm>
            <a:off x="6107351" y="6048386"/>
            <a:ext cx="1218663" cy="430887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ctr"/>
            <a:r>
              <a:rPr lang="pt-PT" sz="1100" b="1" cap="small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anose="02020502050305020303" pitchFamily="18" charset="0"/>
              </a:rPr>
              <a:t>Domínio </a:t>
            </a:r>
          </a:p>
          <a:p>
            <a:pPr algn="ctr"/>
            <a:r>
              <a:rPr lang="pt-PT" sz="1100" b="1" cap="small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anose="02020502050305020303" pitchFamily="18" charset="0"/>
              </a:rPr>
              <a:t>Espanhol</a:t>
            </a:r>
          </a:p>
        </p:txBody>
      </p:sp>
      <p:cxnSp>
        <p:nvCxnSpPr>
          <p:cNvPr id="86" name="Conexão Reta Unidirecional 3">
            <a:extLst>
              <a:ext uri="{FF2B5EF4-FFF2-40B4-BE49-F238E27FC236}">
                <a16:creationId xmlns:a16="http://schemas.microsoft.com/office/drawing/2014/main" id="{B6C133F1-A505-483C-86C3-D0C080D7A256}"/>
              </a:ext>
            </a:extLst>
          </p:cNvPr>
          <p:cNvCxnSpPr>
            <a:cxnSpLocks/>
          </p:cNvCxnSpPr>
          <p:nvPr/>
        </p:nvCxnSpPr>
        <p:spPr>
          <a:xfrm>
            <a:off x="227534" y="5536240"/>
            <a:ext cx="8468791" cy="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xão Reta 29">
            <a:extLst>
              <a:ext uri="{FF2B5EF4-FFF2-40B4-BE49-F238E27FC236}">
                <a16:creationId xmlns:a16="http://schemas.microsoft.com/office/drawing/2014/main" id="{562FE674-B612-4C1C-9C25-F57F1DFB8309}"/>
              </a:ext>
            </a:extLst>
          </p:cNvPr>
          <p:cNvCxnSpPr>
            <a:cxnSpLocks/>
          </p:cNvCxnSpPr>
          <p:nvPr/>
        </p:nvCxnSpPr>
        <p:spPr>
          <a:xfrm>
            <a:off x="1257920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xão Reta 34">
            <a:extLst>
              <a:ext uri="{FF2B5EF4-FFF2-40B4-BE49-F238E27FC236}">
                <a16:creationId xmlns:a16="http://schemas.microsoft.com/office/drawing/2014/main" id="{04443AD9-3721-4782-B842-B46D008306FB}"/>
              </a:ext>
            </a:extLst>
          </p:cNvPr>
          <p:cNvCxnSpPr>
            <a:cxnSpLocks/>
          </p:cNvCxnSpPr>
          <p:nvPr/>
        </p:nvCxnSpPr>
        <p:spPr>
          <a:xfrm>
            <a:off x="206740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xão Reta 35">
            <a:extLst>
              <a:ext uri="{FF2B5EF4-FFF2-40B4-BE49-F238E27FC236}">
                <a16:creationId xmlns:a16="http://schemas.microsoft.com/office/drawing/2014/main" id="{B48AE23B-78C2-4BBF-AD9F-BB95DCFACAF6}"/>
              </a:ext>
            </a:extLst>
          </p:cNvPr>
          <p:cNvCxnSpPr>
            <a:cxnSpLocks/>
          </p:cNvCxnSpPr>
          <p:nvPr/>
        </p:nvCxnSpPr>
        <p:spPr>
          <a:xfrm>
            <a:off x="287688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xão Reta 36">
            <a:extLst>
              <a:ext uri="{FF2B5EF4-FFF2-40B4-BE49-F238E27FC236}">
                <a16:creationId xmlns:a16="http://schemas.microsoft.com/office/drawing/2014/main" id="{A54C66AD-F645-4489-9E70-58054CCC34A5}"/>
              </a:ext>
            </a:extLst>
          </p:cNvPr>
          <p:cNvCxnSpPr>
            <a:cxnSpLocks/>
          </p:cNvCxnSpPr>
          <p:nvPr/>
        </p:nvCxnSpPr>
        <p:spPr>
          <a:xfrm>
            <a:off x="3686370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xão Reta 37">
            <a:extLst>
              <a:ext uri="{FF2B5EF4-FFF2-40B4-BE49-F238E27FC236}">
                <a16:creationId xmlns:a16="http://schemas.microsoft.com/office/drawing/2014/main" id="{12875CFD-3B9A-4A30-ADEB-88C6D7B33703}"/>
              </a:ext>
            </a:extLst>
          </p:cNvPr>
          <p:cNvCxnSpPr>
            <a:cxnSpLocks/>
          </p:cNvCxnSpPr>
          <p:nvPr/>
        </p:nvCxnSpPr>
        <p:spPr>
          <a:xfrm>
            <a:off x="449585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xão Reta 38">
            <a:extLst>
              <a:ext uri="{FF2B5EF4-FFF2-40B4-BE49-F238E27FC236}">
                <a16:creationId xmlns:a16="http://schemas.microsoft.com/office/drawing/2014/main" id="{2B14F3DC-99EE-4AF6-9CED-76849CA8123F}"/>
              </a:ext>
            </a:extLst>
          </p:cNvPr>
          <p:cNvCxnSpPr>
            <a:cxnSpLocks/>
          </p:cNvCxnSpPr>
          <p:nvPr/>
        </p:nvCxnSpPr>
        <p:spPr>
          <a:xfrm>
            <a:off x="530533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xão Reta 44">
            <a:extLst>
              <a:ext uri="{FF2B5EF4-FFF2-40B4-BE49-F238E27FC236}">
                <a16:creationId xmlns:a16="http://schemas.microsoft.com/office/drawing/2014/main" id="{78A9429C-479E-48FE-B623-455101DA778B}"/>
              </a:ext>
            </a:extLst>
          </p:cNvPr>
          <p:cNvCxnSpPr>
            <a:cxnSpLocks/>
          </p:cNvCxnSpPr>
          <p:nvPr/>
        </p:nvCxnSpPr>
        <p:spPr>
          <a:xfrm>
            <a:off x="6114819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xão Reta 46">
            <a:extLst>
              <a:ext uri="{FF2B5EF4-FFF2-40B4-BE49-F238E27FC236}">
                <a16:creationId xmlns:a16="http://schemas.microsoft.com/office/drawing/2014/main" id="{12879A0B-8537-477B-A029-BAF8C7D5F918}"/>
              </a:ext>
            </a:extLst>
          </p:cNvPr>
          <p:cNvCxnSpPr>
            <a:cxnSpLocks/>
          </p:cNvCxnSpPr>
          <p:nvPr/>
        </p:nvCxnSpPr>
        <p:spPr>
          <a:xfrm>
            <a:off x="692430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xão Reta 49">
            <a:extLst>
              <a:ext uri="{FF2B5EF4-FFF2-40B4-BE49-F238E27FC236}">
                <a16:creationId xmlns:a16="http://schemas.microsoft.com/office/drawing/2014/main" id="{C6A0F8D7-F297-4DE9-AA0F-80F826EC6B1B}"/>
              </a:ext>
            </a:extLst>
          </p:cNvPr>
          <p:cNvCxnSpPr>
            <a:cxnSpLocks/>
          </p:cNvCxnSpPr>
          <p:nvPr/>
        </p:nvCxnSpPr>
        <p:spPr>
          <a:xfrm>
            <a:off x="773378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xão Reta 50">
            <a:extLst>
              <a:ext uri="{FF2B5EF4-FFF2-40B4-BE49-F238E27FC236}">
                <a16:creationId xmlns:a16="http://schemas.microsoft.com/office/drawing/2014/main" id="{1B8E2EF8-E302-489D-990C-AA4888C366F3}"/>
              </a:ext>
            </a:extLst>
          </p:cNvPr>
          <p:cNvCxnSpPr>
            <a:cxnSpLocks/>
          </p:cNvCxnSpPr>
          <p:nvPr/>
        </p:nvCxnSpPr>
        <p:spPr>
          <a:xfrm>
            <a:off x="8543269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B075FCAF-C19D-4AB3-B9A0-76F8BF931C4C}"/>
              </a:ext>
            </a:extLst>
          </p:cNvPr>
          <p:cNvGrpSpPr/>
          <p:nvPr/>
        </p:nvGrpSpPr>
        <p:grpSpPr>
          <a:xfrm>
            <a:off x="227534" y="1699034"/>
            <a:ext cx="8638183" cy="5057623"/>
            <a:chOff x="227534" y="1699034"/>
            <a:chExt cx="8638183" cy="5057623"/>
          </a:xfrm>
        </p:grpSpPr>
        <p:grpSp>
          <p:nvGrpSpPr>
            <p:cNvPr id="17" name="Marco 2" title="Marco 2">
              <a:extLst>
                <a:ext uri="{FF2B5EF4-FFF2-40B4-BE49-F238E27FC236}">
                  <a16:creationId xmlns:a16="http://schemas.microsoft.com/office/drawing/2014/main" id="{2AEC5DB5-2EFC-41F3-8029-7EE36BB08AF9}"/>
                </a:ext>
              </a:extLst>
            </p:cNvPr>
            <p:cNvGrpSpPr/>
            <p:nvPr/>
          </p:nvGrpSpPr>
          <p:grpSpPr>
            <a:xfrm>
              <a:off x="1040216" y="1699034"/>
              <a:ext cx="2222871" cy="3672933"/>
              <a:chOff x="1479740" y="1314551"/>
              <a:chExt cx="2222871" cy="4125021"/>
            </a:xfrm>
          </p:grpSpPr>
          <p:sp>
            <p:nvSpPr>
              <p:cNvPr id="113" name="Seta: Para Baixo 112" title="Seta Alta do Marco">
                <a:extLst>
                  <a:ext uri="{FF2B5EF4-FFF2-40B4-BE49-F238E27FC236}">
                    <a16:creationId xmlns:a16="http://schemas.microsoft.com/office/drawing/2014/main" id="{64FA0107-4988-4579-A5AC-40B595D901B9}"/>
                  </a:ext>
                </a:extLst>
              </p:cNvPr>
              <p:cNvSpPr/>
              <p:nvPr/>
            </p:nvSpPr>
            <p:spPr>
              <a:xfrm>
                <a:off x="1479740" y="1902395"/>
                <a:ext cx="470255" cy="3537177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grpSp>
            <p:nvGrpSpPr>
              <p:cNvPr id="6" name="Grupo 5" title="Texto do Marco">
                <a:extLst>
                  <a:ext uri="{FF2B5EF4-FFF2-40B4-BE49-F238E27FC236}">
                    <a16:creationId xmlns:a16="http://schemas.microsoft.com/office/drawing/2014/main" id="{907C4BC5-522C-48D3-A999-219DE8E9EC39}"/>
                  </a:ext>
                </a:extLst>
              </p:cNvPr>
              <p:cNvGrpSpPr/>
              <p:nvPr/>
            </p:nvGrpSpPr>
            <p:grpSpPr>
              <a:xfrm>
                <a:off x="1479743" y="1314551"/>
                <a:ext cx="2222868" cy="481283"/>
                <a:chOff x="2110558" y="2301844"/>
                <a:chExt cx="2222868" cy="481283"/>
              </a:xfrm>
            </p:grpSpPr>
            <p:sp>
              <p:nvSpPr>
                <p:cNvPr id="115" name="Caixa de texto 114">
                  <a:extLst>
                    <a:ext uri="{FF2B5EF4-FFF2-40B4-BE49-F238E27FC236}">
                      <a16:creationId xmlns:a16="http://schemas.microsoft.com/office/drawing/2014/main" id="{0618AC60-DF13-401B-AC73-91C3F019CB3C}"/>
                    </a:ext>
                  </a:extLst>
                </p:cNvPr>
                <p:cNvSpPr txBox="1"/>
                <p:nvPr/>
              </p:nvSpPr>
              <p:spPr>
                <a:xfrm>
                  <a:off x="2110558" y="2301844"/>
                  <a:ext cx="2222868" cy="31109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rtl="0"/>
                  <a:r>
                    <a:rPr lang="pt-PT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Olivenza</a:t>
                  </a:r>
                  <a:r>
                    <a:rPr lang="pt-PT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 y Badajoz</a:t>
                  </a:r>
                </a:p>
              </p:txBody>
            </p:sp>
            <p:sp>
              <p:nvSpPr>
                <p:cNvPr id="116" name="Caixa de texto 115">
                  <a:extLst>
                    <a:ext uri="{FF2B5EF4-FFF2-40B4-BE49-F238E27FC236}">
                      <a16:creationId xmlns:a16="http://schemas.microsoft.com/office/drawing/2014/main" id="{5938A122-F3F6-4956-953F-D7D83254FFD4}"/>
                    </a:ext>
                  </a:extLst>
                </p:cNvPr>
                <p:cNvSpPr txBox="1"/>
                <p:nvPr/>
              </p:nvSpPr>
              <p:spPr>
                <a:xfrm>
                  <a:off x="2110559" y="2610298"/>
                  <a:ext cx="1294782" cy="17282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rtl="0"/>
                  <a:r>
                    <a:rPr lang="pt-PT" sz="1000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Alfonso</a:t>
                  </a:r>
                  <a:r>
                    <a:rPr lang="pt-PT" sz="10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 IX</a:t>
                  </a:r>
                </a:p>
              </p:txBody>
            </p:sp>
          </p:grpSp>
        </p:grpSp>
        <p:sp>
          <p:nvSpPr>
            <p:cNvPr id="222" name="Seta: Para Baixo 221" title="Seta Alta do Marco">
              <a:extLst>
                <a:ext uri="{FF2B5EF4-FFF2-40B4-BE49-F238E27FC236}">
                  <a16:creationId xmlns:a16="http://schemas.microsoft.com/office/drawing/2014/main" id="{F911A043-4584-44CB-8A5B-E99C1473CB17}"/>
                </a:ext>
              </a:extLst>
            </p:cNvPr>
            <p:cNvSpPr/>
            <p:nvPr/>
          </p:nvSpPr>
          <p:spPr>
            <a:xfrm>
              <a:off x="2658762" y="3041576"/>
              <a:ext cx="470255" cy="2304155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217" name="Seta: Para Baixo 216" title="Seta Alta do Marco">
              <a:extLst>
                <a:ext uri="{FF2B5EF4-FFF2-40B4-BE49-F238E27FC236}">
                  <a16:creationId xmlns:a16="http://schemas.microsoft.com/office/drawing/2014/main" id="{ECCF6391-CA81-44C1-90A3-A4DC4FBFC7A9}"/>
                </a:ext>
              </a:extLst>
            </p:cNvPr>
            <p:cNvSpPr/>
            <p:nvPr/>
          </p:nvSpPr>
          <p:spPr>
            <a:xfrm>
              <a:off x="1855216" y="3653140"/>
              <a:ext cx="470255" cy="1692591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C4D58875-4F67-4573-8D48-C8E75CD436F5}"/>
                </a:ext>
              </a:extLst>
            </p:cNvPr>
            <p:cNvGrpSpPr/>
            <p:nvPr/>
          </p:nvGrpSpPr>
          <p:grpSpPr>
            <a:xfrm>
              <a:off x="3473335" y="4389691"/>
              <a:ext cx="1285337" cy="962741"/>
              <a:chOff x="3473762" y="3884960"/>
              <a:chExt cx="1302952" cy="1472455"/>
            </a:xfrm>
          </p:grpSpPr>
          <p:sp>
            <p:nvSpPr>
              <p:cNvPr id="62" name="Seta: Para Baixo 61" title="Seta Alta do Marco">
                <a:extLst>
                  <a:ext uri="{FF2B5EF4-FFF2-40B4-BE49-F238E27FC236}">
                    <a16:creationId xmlns:a16="http://schemas.microsoft.com/office/drawing/2014/main" id="{361F7783-A6D0-4856-980F-5B1B081755C7}"/>
                  </a:ext>
                </a:extLst>
              </p:cNvPr>
              <p:cNvSpPr/>
              <p:nvPr/>
            </p:nvSpPr>
            <p:spPr>
              <a:xfrm>
                <a:off x="3473762" y="3884960"/>
                <a:ext cx="470255" cy="1438455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64" name="Seta: Para Baixo 63" title="Seta Alta do Marco">
                <a:extLst>
                  <a:ext uri="{FF2B5EF4-FFF2-40B4-BE49-F238E27FC236}">
                    <a16:creationId xmlns:a16="http://schemas.microsoft.com/office/drawing/2014/main" id="{67672139-6418-41BA-A816-12F96A0BE1FD}"/>
                  </a:ext>
                </a:extLst>
              </p:cNvPr>
              <p:cNvSpPr/>
              <p:nvPr/>
            </p:nvSpPr>
            <p:spPr>
              <a:xfrm>
                <a:off x="4306459" y="3918958"/>
                <a:ext cx="470255" cy="1438457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</p:grpSp>
        <p:sp>
          <p:nvSpPr>
            <p:cNvPr id="69" name="Seta: Para Baixo 68" title="Seta Alta do Marco">
              <a:extLst>
                <a:ext uri="{FF2B5EF4-FFF2-40B4-BE49-F238E27FC236}">
                  <a16:creationId xmlns:a16="http://schemas.microsoft.com/office/drawing/2014/main" id="{1E5B7E06-1D73-410D-BABA-D3BC41A93F9E}"/>
                </a:ext>
              </a:extLst>
            </p:cNvPr>
            <p:cNvSpPr/>
            <p:nvPr/>
          </p:nvSpPr>
          <p:spPr>
            <a:xfrm>
              <a:off x="5086883" y="2257169"/>
              <a:ext cx="470255" cy="3099577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grpSp>
          <p:nvGrpSpPr>
            <p:cNvPr id="71" name="Marco 2" title="Marco 2">
              <a:extLst>
                <a:ext uri="{FF2B5EF4-FFF2-40B4-BE49-F238E27FC236}">
                  <a16:creationId xmlns:a16="http://schemas.microsoft.com/office/drawing/2014/main" id="{B8B7EF22-6665-4C11-9311-E236288FCF57}"/>
                </a:ext>
              </a:extLst>
            </p:cNvPr>
            <p:cNvGrpSpPr/>
            <p:nvPr/>
          </p:nvGrpSpPr>
          <p:grpSpPr>
            <a:xfrm>
              <a:off x="5926271" y="2657364"/>
              <a:ext cx="946784" cy="2688367"/>
              <a:chOff x="1448162" y="1394119"/>
              <a:chExt cx="1221669" cy="4033997"/>
            </a:xfrm>
          </p:grpSpPr>
          <p:sp>
            <p:nvSpPr>
              <p:cNvPr id="72" name="Seta: Para Baixo 71" title="Seta Alta do Marco">
                <a:extLst>
                  <a:ext uri="{FF2B5EF4-FFF2-40B4-BE49-F238E27FC236}">
                    <a16:creationId xmlns:a16="http://schemas.microsoft.com/office/drawing/2014/main" id="{35C08633-FB43-4E9B-A230-0AC9EC6C4369}"/>
                  </a:ext>
                </a:extLst>
              </p:cNvPr>
              <p:cNvSpPr/>
              <p:nvPr/>
            </p:nvSpPr>
            <p:spPr>
              <a:xfrm>
                <a:off x="1483839" y="2657871"/>
                <a:ext cx="470255" cy="2770245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73" name="Caixa de texto 114">
                <a:extLst>
                  <a:ext uri="{FF2B5EF4-FFF2-40B4-BE49-F238E27FC236}">
                    <a16:creationId xmlns:a16="http://schemas.microsoft.com/office/drawing/2014/main" id="{21A1B4B7-9BDD-4CD2-9231-79E80ADA3771}"/>
                  </a:ext>
                </a:extLst>
              </p:cNvPr>
              <p:cNvSpPr txBox="1"/>
              <p:nvPr/>
            </p:nvSpPr>
            <p:spPr>
              <a:xfrm>
                <a:off x="1448162" y="1394119"/>
                <a:ext cx="1221669" cy="110839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Duque de </a:t>
                </a:r>
              </a:p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San </a:t>
                </a:r>
                <a:r>
                  <a:rPr lang="pt-PT" sz="16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Germán</a:t>
                </a:r>
                <a:endPara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endParaRPr>
              </a:p>
            </p:txBody>
          </p:sp>
        </p:grpSp>
        <p:grpSp>
          <p:nvGrpSpPr>
            <p:cNvPr id="76" name="Marco 2" title="Marco 2">
              <a:extLst>
                <a:ext uri="{FF2B5EF4-FFF2-40B4-BE49-F238E27FC236}">
                  <a16:creationId xmlns:a16="http://schemas.microsoft.com/office/drawing/2014/main" id="{6AE24B3B-507C-489C-9058-E4C2388E812A}"/>
                </a:ext>
              </a:extLst>
            </p:cNvPr>
            <p:cNvGrpSpPr/>
            <p:nvPr/>
          </p:nvGrpSpPr>
          <p:grpSpPr>
            <a:xfrm>
              <a:off x="6684434" y="3643377"/>
              <a:ext cx="731691" cy="1691285"/>
              <a:chOff x="1479740" y="515568"/>
              <a:chExt cx="741718" cy="4924004"/>
            </a:xfrm>
          </p:grpSpPr>
          <p:sp>
            <p:nvSpPr>
              <p:cNvPr id="78" name="Seta: Para Baixo 77" title="Seta Alta do Marco">
                <a:extLst>
                  <a:ext uri="{FF2B5EF4-FFF2-40B4-BE49-F238E27FC236}">
                    <a16:creationId xmlns:a16="http://schemas.microsoft.com/office/drawing/2014/main" id="{15D7AD17-E066-487D-BE34-904D9BDC48DF}"/>
                  </a:ext>
                </a:extLst>
              </p:cNvPr>
              <p:cNvSpPr/>
              <p:nvPr/>
            </p:nvSpPr>
            <p:spPr>
              <a:xfrm>
                <a:off x="1479740" y="2701370"/>
                <a:ext cx="470255" cy="2738202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79" name="Caixa de texto 114">
                <a:extLst>
                  <a:ext uri="{FF2B5EF4-FFF2-40B4-BE49-F238E27FC236}">
                    <a16:creationId xmlns:a16="http://schemas.microsoft.com/office/drawing/2014/main" id="{26C25A92-038F-4616-A2BE-08C1ECA021D7}"/>
                  </a:ext>
                </a:extLst>
              </p:cNvPr>
              <p:cNvSpPr txBox="1"/>
              <p:nvPr/>
            </p:nvSpPr>
            <p:spPr>
              <a:xfrm>
                <a:off x="1479740" y="515568"/>
                <a:ext cx="741718" cy="215054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Tratado</a:t>
                </a:r>
              </a:p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De</a:t>
                </a:r>
              </a:p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Lisboa</a:t>
                </a:r>
              </a:p>
            </p:txBody>
          </p:sp>
        </p:grpSp>
        <p:grpSp>
          <p:nvGrpSpPr>
            <p:cNvPr id="21" name="Agrupar 20">
              <a:extLst>
                <a:ext uri="{FF2B5EF4-FFF2-40B4-BE49-F238E27FC236}">
                  <a16:creationId xmlns:a16="http://schemas.microsoft.com/office/drawing/2014/main" id="{DFD26F88-A149-40C2-9381-2EDDC32575F7}"/>
                </a:ext>
              </a:extLst>
            </p:cNvPr>
            <p:cNvGrpSpPr/>
            <p:nvPr/>
          </p:nvGrpSpPr>
          <p:grpSpPr>
            <a:xfrm>
              <a:off x="227534" y="5526102"/>
              <a:ext cx="8638183" cy="1230555"/>
              <a:chOff x="227534" y="5526102"/>
              <a:chExt cx="8638183" cy="1230555"/>
            </a:xfrm>
          </p:grpSpPr>
          <p:grpSp>
            <p:nvGrpSpPr>
              <p:cNvPr id="20" name="Agrupar 19">
                <a:extLst>
                  <a:ext uri="{FF2B5EF4-FFF2-40B4-BE49-F238E27FC236}">
                    <a16:creationId xmlns:a16="http://schemas.microsoft.com/office/drawing/2014/main" id="{8BB8BA55-2B64-465B-9C64-3C5B3A39D992}"/>
                  </a:ext>
                </a:extLst>
              </p:cNvPr>
              <p:cNvGrpSpPr/>
              <p:nvPr/>
            </p:nvGrpSpPr>
            <p:grpSpPr>
              <a:xfrm>
                <a:off x="227534" y="5526102"/>
                <a:ext cx="8638183" cy="1230555"/>
                <a:chOff x="227534" y="5526102"/>
                <a:chExt cx="8638183" cy="1230555"/>
              </a:xfrm>
            </p:grpSpPr>
            <p:grpSp>
              <p:nvGrpSpPr>
                <p:cNvPr id="56" name="Agrupar 55">
                  <a:extLst>
                    <a:ext uri="{FF2B5EF4-FFF2-40B4-BE49-F238E27FC236}">
                      <a16:creationId xmlns:a16="http://schemas.microsoft.com/office/drawing/2014/main" id="{63D53A12-9D86-4CBB-B7F7-2898E066F985}"/>
                    </a:ext>
                  </a:extLst>
                </p:cNvPr>
                <p:cNvGrpSpPr/>
                <p:nvPr/>
              </p:nvGrpSpPr>
              <p:grpSpPr>
                <a:xfrm>
                  <a:off x="227534" y="5526102"/>
                  <a:ext cx="8638183" cy="1230555"/>
                  <a:chOff x="209885" y="5627445"/>
                  <a:chExt cx="8468958" cy="1230555"/>
                </a:xfrm>
              </p:grpSpPr>
              <p:sp>
                <p:nvSpPr>
                  <p:cNvPr id="101" name="Seta: Pentágono 163">
                    <a:extLst>
                      <a:ext uri="{FF2B5EF4-FFF2-40B4-BE49-F238E27FC236}">
                        <a16:creationId xmlns:a16="http://schemas.microsoft.com/office/drawing/2014/main" id="{07E53719-BBF0-44C6-B25E-64887396C8E6}"/>
                      </a:ext>
                    </a:extLst>
                  </p:cNvPr>
                  <p:cNvSpPr/>
                  <p:nvPr/>
                </p:nvSpPr>
                <p:spPr>
                  <a:xfrm>
                    <a:off x="6751347" y="5627445"/>
                    <a:ext cx="1927496" cy="1229333"/>
                  </a:xfrm>
                  <a:custGeom>
                    <a:avLst/>
                    <a:gdLst>
                      <a:gd name="connsiteX0" fmla="*/ 0 w 1927483"/>
                      <a:gd name="connsiteY0" fmla="*/ 0 h 1229333"/>
                      <a:gd name="connsiteX1" fmla="*/ 1626321 w 1927483"/>
                      <a:gd name="connsiteY1" fmla="*/ 0 h 1229333"/>
                      <a:gd name="connsiteX2" fmla="*/ 1927483 w 1927483"/>
                      <a:gd name="connsiteY2" fmla="*/ 614667 h 1229333"/>
                      <a:gd name="connsiteX3" fmla="*/ 1626321 w 1927483"/>
                      <a:gd name="connsiteY3" fmla="*/ 1229333 h 1229333"/>
                      <a:gd name="connsiteX4" fmla="*/ 0 w 1927483"/>
                      <a:gd name="connsiteY4" fmla="*/ 1229333 h 1229333"/>
                      <a:gd name="connsiteX5" fmla="*/ 0 w 1927483"/>
                      <a:gd name="connsiteY5" fmla="*/ 0 h 1229333"/>
                      <a:gd name="connsiteX0" fmla="*/ 1 w 1927484"/>
                      <a:gd name="connsiteY0" fmla="*/ 0 h 1229333"/>
                      <a:gd name="connsiteX1" fmla="*/ 1626322 w 1927484"/>
                      <a:gd name="connsiteY1" fmla="*/ 0 h 1229333"/>
                      <a:gd name="connsiteX2" fmla="*/ 1927484 w 1927484"/>
                      <a:gd name="connsiteY2" fmla="*/ 614667 h 1229333"/>
                      <a:gd name="connsiteX3" fmla="*/ 1626322 w 1927484"/>
                      <a:gd name="connsiteY3" fmla="*/ 1229333 h 1229333"/>
                      <a:gd name="connsiteX4" fmla="*/ 1 w 1927484"/>
                      <a:gd name="connsiteY4" fmla="*/ 1229333 h 1229333"/>
                      <a:gd name="connsiteX5" fmla="*/ 292778 w 1927484"/>
                      <a:gd name="connsiteY5" fmla="*/ 613358 h 1229333"/>
                      <a:gd name="connsiteX6" fmla="*/ 1 w 1927484"/>
                      <a:gd name="connsiteY6" fmla="*/ 0 h 1229333"/>
                      <a:gd name="connsiteX0" fmla="*/ 13 w 1927496"/>
                      <a:gd name="connsiteY0" fmla="*/ 0 h 1229333"/>
                      <a:gd name="connsiteX1" fmla="*/ 1626334 w 1927496"/>
                      <a:gd name="connsiteY1" fmla="*/ 0 h 1229333"/>
                      <a:gd name="connsiteX2" fmla="*/ 1927496 w 1927496"/>
                      <a:gd name="connsiteY2" fmla="*/ 614667 h 1229333"/>
                      <a:gd name="connsiteX3" fmla="*/ 1626334 w 1927496"/>
                      <a:gd name="connsiteY3" fmla="*/ 1229333 h 1229333"/>
                      <a:gd name="connsiteX4" fmla="*/ 13 w 1927496"/>
                      <a:gd name="connsiteY4" fmla="*/ 1229333 h 1229333"/>
                      <a:gd name="connsiteX5" fmla="*/ 292790 w 1927496"/>
                      <a:gd name="connsiteY5" fmla="*/ 613358 h 1229333"/>
                      <a:gd name="connsiteX6" fmla="*/ 13 w 1927496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27496" h="1229333">
                        <a:moveTo>
                          <a:pt x="13" y="0"/>
                        </a:moveTo>
                        <a:lnTo>
                          <a:pt x="1626334" y="0"/>
                        </a:lnTo>
                        <a:lnTo>
                          <a:pt x="1927496" y="614667"/>
                        </a:lnTo>
                        <a:lnTo>
                          <a:pt x="1626334" y="1229333"/>
                        </a:lnTo>
                        <a:lnTo>
                          <a:pt x="13" y="1229333"/>
                        </a:lnTo>
                        <a:cubicBezTo>
                          <a:pt x="-762" y="1025394"/>
                          <a:pt x="31714" y="1212152"/>
                          <a:pt x="292790" y="613358"/>
                        </a:cubicBezTo>
                        <a:lnTo>
                          <a:pt x="13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102" name="Seta: Pentágono 162">
                    <a:extLst>
                      <a:ext uri="{FF2B5EF4-FFF2-40B4-BE49-F238E27FC236}">
                        <a16:creationId xmlns:a16="http://schemas.microsoft.com/office/drawing/2014/main" id="{4356D9F7-786B-436B-BC6C-C15FC80B9B88}"/>
                      </a:ext>
                    </a:extLst>
                  </p:cNvPr>
                  <p:cNvSpPr/>
                  <p:nvPr/>
                </p:nvSpPr>
                <p:spPr>
                  <a:xfrm>
                    <a:off x="5964498" y="5628056"/>
                    <a:ext cx="1080649" cy="1229333"/>
                  </a:xfrm>
                  <a:custGeom>
                    <a:avLst/>
                    <a:gdLst>
                      <a:gd name="connsiteX0" fmla="*/ 0 w 1080626"/>
                      <a:gd name="connsiteY0" fmla="*/ 0 h 1229333"/>
                      <a:gd name="connsiteX1" fmla="*/ 815894 w 1080626"/>
                      <a:gd name="connsiteY1" fmla="*/ 0 h 1229333"/>
                      <a:gd name="connsiteX2" fmla="*/ 1080626 w 1080626"/>
                      <a:gd name="connsiteY2" fmla="*/ 614667 h 1229333"/>
                      <a:gd name="connsiteX3" fmla="*/ 815894 w 1080626"/>
                      <a:gd name="connsiteY3" fmla="*/ 1229333 h 1229333"/>
                      <a:gd name="connsiteX4" fmla="*/ 0 w 1080626"/>
                      <a:gd name="connsiteY4" fmla="*/ 1229333 h 1229333"/>
                      <a:gd name="connsiteX5" fmla="*/ 0 w 1080626"/>
                      <a:gd name="connsiteY5" fmla="*/ 0 h 1229333"/>
                      <a:gd name="connsiteX0" fmla="*/ 0 w 1080626"/>
                      <a:gd name="connsiteY0" fmla="*/ 0 h 1229333"/>
                      <a:gd name="connsiteX1" fmla="*/ 815894 w 1080626"/>
                      <a:gd name="connsiteY1" fmla="*/ 0 h 1229333"/>
                      <a:gd name="connsiteX2" fmla="*/ 1080626 w 1080626"/>
                      <a:gd name="connsiteY2" fmla="*/ 614667 h 1229333"/>
                      <a:gd name="connsiteX3" fmla="*/ 815894 w 1080626"/>
                      <a:gd name="connsiteY3" fmla="*/ 1229333 h 1229333"/>
                      <a:gd name="connsiteX4" fmla="*/ 0 w 1080626"/>
                      <a:gd name="connsiteY4" fmla="*/ 1229333 h 1229333"/>
                      <a:gd name="connsiteX5" fmla="*/ 294062 w 1080626"/>
                      <a:gd name="connsiteY5" fmla="*/ 591965 h 1229333"/>
                      <a:gd name="connsiteX6" fmla="*/ 0 w 1080626"/>
                      <a:gd name="connsiteY6" fmla="*/ 0 h 1229333"/>
                      <a:gd name="connsiteX0" fmla="*/ 23 w 1080649"/>
                      <a:gd name="connsiteY0" fmla="*/ 0 h 1229333"/>
                      <a:gd name="connsiteX1" fmla="*/ 815917 w 1080649"/>
                      <a:gd name="connsiteY1" fmla="*/ 0 h 1229333"/>
                      <a:gd name="connsiteX2" fmla="*/ 1080649 w 1080649"/>
                      <a:gd name="connsiteY2" fmla="*/ 614667 h 1229333"/>
                      <a:gd name="connsiteX3" fmla="*/ 815917 w 1080649"/>
                      <a:gd name="connsiteY3" fmla="*/ 1229333 h 1229333"/>
                      <a:gd name="connsiteX4" fmla="*/ 23 w 1080649"/>
                      <a:gd name="connsiteY4" fmla="*/ 1229333 h 1229333"/>
                      <a:gd name="connsiteX5" fmla="*/ 294085 w 1080649"/>
                      <a:gd name="connsiteY5" fmla="*/ 591965 h 1229333"/>
                      <a:gd name="connsiteX6" fmla="*/ 23 w 1080649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80649" h="1229333">
                        <a:moveTo>
                          <a:pt x="23" y="0"/>
                        </a:moveTo>
                        <a:lnTo>
                          <a:pt x="815917" y="0"/>
                        </a:lnTo>
                        <a:lnTo>
                          <a:pt x="1080649" y="614667"/>
                        </a:lnTo>
                        <a:lnTo>
                          <a:pt x="815917" y="1229333"/>
                        </a:lnTo>
                        <a:lnTo>
                          <a:pt x="23" y="1229333"/>
                        </a:lnTo>
                        <a:cubicBezTo>
                          <a:pt x="-324" y="1026575"/>
                          <a:pt x="-670" y="1235297"/>
                          <a:pt x="294085" y="591965"/>
                        </a:cubicBezTo>
                        <a:lnTo>
                          <a:pt x="23" y="0"/>
                        </a:lnTo>
                        <a:close/>
                      </a:path>
                    </a:pathLst>
                  </a:custGeom>
                  <a:solidFill>
                    <a:srgbClr val="8E00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endParaRPr lang="pt-PT" dirty="0"/>
                  </a:p>
                </p:txBody>
              </p:sp>
              <p:sp>
                <p:nvSpPr>
                  <p:cNvPr id="103" name="Seta: Pentágono 161">
                    <a:extLst>
                      <a:ext uri="{FF2B5EF4-FFF2-40B4-BE49-F238E27FC236}">
                        <a16:creationId xmlns:a16="http://schemas.microsoft.com/office/drawing/2014/main" id="{88E16149-743E-4B83-8A43-3E67EB81786F}"/>
                      </a:ext>
                    </a:extLst>
                  </p:cNvPr>
                  <p:cNvSpPr/>
                  <p:nvPr/>
                </p:nvSpPr>
                <p:spPr>
                  <a:xfrm>
                    <a:off x="2786888" y="5628667"/>
                    <a:ext cx="3482625" cy="1229333"/>
                  </a:xfrm>
                  <a:custGeom>
                    <a:avLst/>
                    <a:gdLst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0 w 3526175"/>
                      <a:gd name="connsiteY4" fmla="*/ 1229333 h 1229333"/>
                      <a:gd name="connsiteX5" fmla="*/ 0 w 3526175"/>
                      <a:gd name="connsiteY5" fmla="*/ 0 h 1229333"/>
                      <a:gd name="connsiteX0" fmla="*/ 6 w 3526181"/>
                      <a:gd name="connsiteY0" fmla="*/ 0 h 1229333"/>
                      <a:gd name="connsiteX1" fmla="*/ 3225019 w 3526181"/>
                      <a:gd name="connsiteY1" fmla="*/ 0 h 1229333"/>
                      <a:gd name="connsiteX2" fmla="*/ 3526181 w 3526181"/>
                      <a:gd name="connsiteY2" fmla="*/ 614667 h 1229333"/>
                      <a:gd name="connsiteX3" fmla="*/ 3225019 w 3526181"/>
                      <a:gd name="connsiteY3" fmla="*/ 1229333 h 1229333"/>
                      <a:gd name="connsiteX4" fmla="*/ 6 w 3526181"/>
                      <a:gd name="connsiteY4" fmla="*/ 1229333 h 1229333"/>
                      <a:gd name="connsiteX5" fmla="*/ 348103 w 3526181"/>
                      <a:gd name="connsiteY5" fmla="*/ 616293 h 1229333"/>
                      <a:gd name="connsiteX6" fmla="*/ 6 w 3526181"/>
                      <a:gd name="connsiteY6" fmla="*/ 0 h 1229333"/>
                      <a:gd name="connsiteX0" fmla="*/ 156 w 3526331"/>
                      <a:gd name="connsiteY0" fmla="*/ 0 h 1229333"/>
                      <a:gd name="connsiteX1" fmla="*/ 3225169 w 3526331"/>
                      <a:gd name="connsiteY1" fmla="*/ 0 h 1229333"/>
                      <a:gd name="connsiteX2" fmla="*/ 3526331 w 3526331"/>
                      <a:gd name="connsiteY2" fmla="*/ 614667 h 1229333"/>
                      <a:gd name="connsiteX3" fmla="*/ 3225169 w 3526331"/>
                      <a:gd name="connsiteY3" fmla="*/ 1229333 h 1229333"/>
                      <a:gd name="connsiteX4" fmla="*/ 156 w 3526331"/>
                      <a:gd name="connsiteY4" fmla="*/ 1229333 h 1229333"/>
                      <a:gd name="connsiteX5" fmla="*/ 348253 w 3526331"/>
                      <a:gd name="connsiteY5" fmla="*/ 616293 h 1229333"/>
                      <a:gd name="connsiteX6" fmla="*/ 156 w 3526331"/>
                      <a:gd name="connsiteY6" fmla="*/ 0 h 1229333"/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45720 w 3526175"/>
                      <a:gd name="connsiteY4" fmla="*/ 1225176 h 1229333"/>
                      <a:gd name="connsiteX5" fmla="*/ 348097 w 3526175"/>
                      <a:gd name="connsiteY5" fmla="*/ 616293 h 1229333"/>
                      <a:gd name="connsiteX6" fmla="*/ 0 w 3526175"/>
                      <a:gd name="connsiteY6" fmla="*/ 0 h 1229333"/>
                      <a:gd name="connsiteX0" fmla="*/ 10483 w 3482625"/>
                      <a:gd name="connsiteY0" fmla="*/ 0 h 1229333"/>
                      <a:gd name="connsiteX1" fmla="*/ 3181463 w 3482625"/>
                      <a:gd name="connsiteY1" fmla="*/ 0 h 1229333"/>
                      <a:gd name="connsiteX2" fmla="*/ 3482625 w 3482625"/>
                      <a:gd name="connsiteY2" fmla="*/ 614667 h 1229333"/>
                      <a:gd name="connsiteX3" fmla="*/ 3181463 w 3482625"/>
                      <a:gd name="connsiteY3" fmla="*/ 1229333 h 1229333"/>
                      <a:gd name="connsiteX4" fmla="*/ 2170 w 3482625"/>
                      <a:gd name="connsiteY4" fmla="*/ 1225176 h 1229333"/>
                      <a:gd name="connsiteX5" fmla="*/ 304547 w 3482625"/>
                      <a:gd name="connsiteY5" fmla="*/ 616293 h 1229333"/>
                      <a:gd name="connsiteX6" fmla="*/ 10483 w 3482625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82625" h="1229333">
                        <a:moveTo>
                          <a:pt x="10483" y="0"/>
                        </a:moveTo>
                        <a:lnTo>
                          <a:pt x="3181463" y="0"/>
                        </a:lnTo>
                        <a:lnTo>
                          <a:pt x="3482625" y="614667"/>
                        </a:lnTo>
                        <a:lnTo>
                          <a:pt x="3181463" y="1229333"/>
                        </a:lnTo>
                        <a:lnTo>
                          <a:pt x="2170" y="1225176"/>
                        </a:lnTo>
                        <a:cubicBezTo>
                          <a:pt x="439" y="1020829"/>
                          <a:pt x="-38700" y="1236276"/>
                          <a:pt x="304547" y="616293"/>
                        </a:cubicBezTo>
                        <a:lnTo>
                          <a:pt x="10483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104" name="Seta: Pentágono 160">
                    <a:extLst>
                      <a:ext uri="{FF2B5EF4-FFF2-40B4-BE49-F238E27FC236}">
                        <a16:creationId xmlns:a16="http://schemas.microsoft.com/office/drawing/2014/main" id="{A8BDB14C-F89C-4A1F-AA79-51F62A656C6F}"/>
                      </a:ext>
                    </a:extLst>
                  </p:cNvPr>
                  <p:cNvSpPr/>
                  <p:nvPr/>
                </p:nvSpPr>
                <p:spPr>
                  <a:xfrm>
                    <a:off x="1216003" y="5628057"/>
                    <a:ext cx="1883807" cy="1229333"/>
                  </a:xfrm>
                  <a:custGeom>
                    <a:avLst/>
                    <a:gdLst>
                      <a:gd name="connsiteX0" fmla="*/ 0 w 1883748"/>
                      <a:gd name="connsiteY0" fmla="*/ 0 h 1229333"/>
                      <a:gd name="connsiteX1" fmla="*/ 1582586 w 1883748"/>
                      <a:gd name="connsiteY1" fmla="*/ 0 h 1229333"/>
                      <a:gd name="connsiteX2" fmla="*/ 1883748 w 1883748"/>
                      <a:gd name="connsiteY2" fmla="*/ 614667 h 1229333"/>
                      <a:gd name="connsiteX3" fmla="*/ 1582586 w 1883748"/>
                      <a:gd name="connsiteY3" fmla="*/ 1229333 h 1229333"/>
                      <a:gd name="connsiteX4" fmla="*/ 0 w 1883748"/>
                      <a:gd name="connsiteY4" fmla="*/ 1229333 h 1229333"/>
                      <a:gd name="connsiteX5" fmla="*/ 0 w 1883748"/>
                      <a:gd name="connsiteY5" fmla="*/ 0 h 1229333"/>
                      <a:gd name="connsiteX0" fmla="*/ 3 w 1883751"/>
                      <a:gd name="connsiteY0" fmla="*/ 0 h 1229333"/>
                      <a:gd name="connsiteX1" fmla="*/ 1582589 w 1883751"/>
                      <a:gd name="connsiteY1" fmla="*/ 0 h 1229333"/>
                      <a:gd name="connsiteX2" fmla="*/ 1883751 w 1883751"/>
                      <a:gd name="connsiteY2" fmla="*/ 614667 h 1229333"/>
                      <a:gd name="connsiteX3" fmla="*/ 1582589 w 1883751"/>
                      <a:gd name="connsiteY3" fmla="*/ 1229333 h 1229333"/>
                      <a:gd name="connsiteX4" fmla="*/ 3 w 1883751"/>
                      <a:gd name="connsiteY4" fmla="*/ 1229333 h 1229333"/>
                      <a:gd name="connsiteX5" fmla="*/ 287644 w 1883751"/>
                      <a:gd name="connsiteY5" fmla="*/ 600277 h 1229333"/>
                      <a:gd name="connsiteX6" fmla="*/ 3 w 1883751"/>
                      <a:gd name="connsiteY6" fmla="*/ 0 h 1229333"/>
                      <a:gd name="connsiteX0" fmla="*/ 59 w 1883807"/>
                      <a:gd name="connsiteY0" fmla="*/ 0 h 1229333"/>
                      <a:gd name="connsiteX1" fmla="*/ 1582645 w 1883807"/>
                      <a:gd name="connsiteY1" fmla="*/ 0 h 1229333"/>
                      <a:gd name="connsiteX2" fmla="*/ 1883807 w 1883807"/>
                      <a:gd name="connsiteY2" fmla="*/ 614667 h 1229333"/>
                      <a:gd name="connsiteX3" fmla="*/ 1582645 w 1883807"/>
                      <a:gd name="connsiteY3" fmla="*/ 1229333 h 1229333"/>
                      <a:gd name="connsiteX4" fmla="*/ 59 w 1883807"/>
                      <a:gd name="connsiteY4" fmla="*/ 1229333 h 1229333"/>
                      <a:gd name="connsiteX5" fmla="*/ 287700 w 1883807"/>
                      <a:gd name="connsiteY5" fmla="*/ 600277 h 1229333"/>
                      <a:gd name="connsiteX6" fmla="*/ 59 w 1883807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83807" h="1229333">
                        <a:moveTo>
                          <a:pt x="59" y="0"/>
                        </a:moveTo>
                        <a:lnTo>
                          <a:pt x="1582645" y="0"/>
                        </a:lnTo>
                        <a:lnTo>
                          <a:pt x="1883807" y="614667"/>
                        </a:lnTo>
                        <a:lnTo>
                          <a:pt x="1582645" y="1229333"/>
                        </a:lnTo>
                        <a:lnTo>
                          <a:pt x="59" y="1229333"/>
                        </a:lnTo>
                        <a:cubicBezTo>
                          <a:pt x="-1043" y="1027960"/>
                          <a:pt x="10325" y="1217287"/>
                          <a:pt x="287700" y="600277"/>
                        </a:cubicBezTo>
                        <a:lnTo>
                          <a:pt x="59" y="0"/>
                        </a:lnTo>
                        <a:close/>
                      </a:path>
                    </a:pathLst>
                  </a:custGeom>
                  <a:solidFill>
                    <a:srgbClr val="8E00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Español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105" name="Seta: Pentágono 42">
                    <a:extLst>
                      <a:ext uri="{FF2B5EF4-FFF2-40B4-BE49-F238E27FC236}">
                        <a16:creationId xmlns:a16="http://schemas.microsoft.com/office/drawing/2014/main" id="{D2E28D7B-235C-429D-AC49-6AE6692558AF}"/>
                      </a:ext>
                    </a:extLst>
                  </p:cNvPr>
                  <p:cNvSpPr/>
                  <p:nvPr/>
                </p:nvSpPr>
                <p:spPr>
                  <a:xfrm>
                    <a:off x="209885" y="5628666"/>
                    <a:ext cx="1302684" cy="1229333"/>
                  </a:xfrm>
                  <a:custGeom>
                    <a:avLst/>
                    <a:gdLst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0 w 1302684"/>
                      <a:gd name="connsiteY5" fmla="*/ 0 h 1229333"/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285415 w 1302684"/>
                      <a:gd name="connsiteY5" fmla="*/ 591159 h 1229333"/>
                      <a:gd name="connsiteX6" fmla="*/ 0 w 1302684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02684" h="1229333">
                        <a:moveTo>
                          <a:pt x="0" y="0"/>
                        </a:moveTo>
                        <a:lnTo>
                          <a:pt x="1001522" y="0"/>
                        </a:lnTo>
                        <a:lnTo>
                          <a:pt x="1302684" y="614667"/>
                        </a:lnTo>
                        <a:lnTo>
                          <a:pt x="1001522" y="1229333"/>
                        </a:lnTo>
                        <a:lnTo>
                          <a:pt x="0" y="1229333"/>
                        </a:lnTo>
                        <a:cubicBezTo>
                          <a:pt x="-112" y="1019783"/>
                          <a:pt x="285527" y="800709"/>
                          <a:pt x="285415" y="591159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</p:grpSp>
            <p:grpSp>
              <p:nvGrpSpPr>
                <p:cNvPr id="58" name="Grupo 12" title="Texto da Linha Cronológica">
                  <a:extLst>
                    <a:ext uri="{FF2B5EF4-FFF2-40B4-BE49-F238E27FC236}">
                      <a16:creationId xmlns:a16="http://schemas.microsoft.com/office/drawing/2014/main" id="{42567D78-A5BD-47C2-8FAE-4803D28744AC}"/>
                    </a:ext>
                  </a:extLst>
                </p:cNvPr>
                <p:cNvGrpSpPr/>
                <p:nvPr/>
              </p:nvGrpSpPr>
              <p:grpSpPr>
                <a:xfrm>
                  <a:off x="902182" y="5731961"/>
                  <a:ext cx="7907923" cy="235737"/>
                  <a:chOff x="782971" y="5817314"/>
                  <a:chExt cx="6324438" cy="235737"/>
                </a:xfrm>
              </p:grpSpPr>
              <p:sp>
                <p:nvSpPr>
                  <p:cNvPr id="60" name="Caixa de texto 71">
                    <a:extLst>
                      <a:ext uri="{FF2B5EF4-FFF2-40B4-BE49-F238E27FC236}">
                        <a16:creationId xmlns:a16="http://schemas.microsoft.com/office/drawing/2014/main" id="{439FA6AF-3551-425B-B55A-1E7A1B76D36D}"/>
                      </a:ext>
                    </a:extLst>
                  </p:cNvPr>
                  <p:cNvSpPr txBox="1"/>
                  <p:nvPr/>
                </p:nvSpPr>
                <p:spPr>
                  <a:xfrm>
                    <a:off x="782971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1230</a:t>
                    </a:r>
                  </a:p>
                </p:txBody>
              </p:sp>
              <p:sp>
                <p:nvSpPr>
                  <p:cNvPr id="65" name="Caixa de texto 72">
                    <a:extLst>
                      <a:ext uri="{FF2B5EF4-FFF2-40B4-BE49-F238E27FC236}">
                        <a16:creationId xmlns:a16="http://schemas.microsoft.com/office/drawing/2014/main" id="{35914530-909C-4B3C-A420-FFD95AA3E67D}"/>
                      </a:ext>
                    </a:extLst>
                  </p:cNvPr>
                  <p:cNvSpPr txBox="1"/>
                  <p:nvPr/>
                </p:nvSpPr>
                <p:spPr>
                  <a:xfrm>
                    <a:off x="1510890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1267</a:t>
                    </a:r>
                  </a:p>
                </p:txBody>
              </p:sp>
              <p:sp>
                <p:nvSpPr>
                  <p:cNvPr id="66" name="Caixa de texto 73">
                    <a:extLst>
                      <a:ext uri="{FF2B5EF4-FFF2-40B4-BE49-F238E27FC236}">
                        <a16:creationId xmlns:a16="http://schemas.microsoft.com/office/drawing/2014/main" id="{EF22FE2C-1937-4299-9A63-B3BB44A60728}"/>
                      </a:ext>
                    </a:extLst>
                  </p:cNvPr>
                  <p:cNvSpPr txBox="1"/>
                  <p:nvPr/>
                </p:nvSpPr>
                <p:spPr>
                  <a:xfrm>
                    <a:off x="2158282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1297</a:t>
                    </a:r>
                  </a:p>
                </p:txBody>
              </p:sp>
              <p:sp>
                <p:nvSpPr>
                  <p:cNvPr id="68" name="Caixa de texto 74">
                    <a:extLst>
                      <a:ext uri="{FF2B5EF4-FFF2-40B4-BE49-F238E27FC236}">
                        <a16:creationId xmlns:a16="http://schemas.microsoft.com/office/drawing/2014/main" id="{A52525B8-9CA3-490F-844C-D2C83FFE4E1A}"/>
                      </a:ext>
                    </a:extLst>
                  </p:cNvPr>
                  <p:cNvSpPr txBox="1"/>
                  <p:nvPr/>
                </p:nvSpPr>
                <p:spPr>
                  <a:xfrm>
                    <a:off x="2805674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1504</a:t>
                    </a:r>
                  </a:p>
                </p:txBody>
              </p:sp>
              <p:sp>
                <p:nvSpPr>
                  <p:cNvPr id="74" name="Caixa de texto 100">
                    <a:extLst>
                      <a:ext uri="{FF2B5EF4-FFF2-40B4-BE49-F238E27FC236}">
                        <a16:creationId xmlns:a16="http://schemas.microsoft.com/office/drawing/2014/main" id="{2430CA39-3874-4FC6-A2CF-C6D71617BA16}"/>
                      </a:ext>
                    </a:extLst>
                  </p:cNvPr>
                  <p:cNvSpPr txBox="1"/>
                  <p:nvPr/>
                </p:nvSpPr>
                <p:spPr>
                  <a:xfrm>
                    <a:off x="3381966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1532</a:t>
                    </a:r>
                  </a:p>
                </p:txBody>
              </p:sp>
              <p:sp>
                <p:nvSpPr>
                  <p:cNvPr id="75" name="Caixa de texto 101">
                    <a:extLst>
                      <a:ext uri="{FF2B5EF4-FFF2-40B4-BE49-F238E27FC236}">
                        <a16:creationId xmlns:a16="http://schemas.microsoft.com/office/drawing/2014/main" id="{197ED1D8-DCC0-4959-B79A-820A55B2A57C}"/>
                      </a:ext>
                    </a:extLst>
                  </p:cNvPr>
                  <p:cNvSpPr txBox="1"/>
                  <p:nvPr/>
                </p:nvSpPr>
                <p:spPr>
                  <a:xfrm>
                    <a:off x="4109885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1640</a:t>
                    </a:r>
                  </a:p>
                </p:txBody>
              </p:sp>
              <p:sp>
                <p:nvSpPr>
                  <p:cNvPr id="77" name="Caixa de texto 102">
                    <a:extLst>
                      <a:ext uri="{FF2B5EF4-FFF2-40B4-BE49-F238E27FC236}">
                        <a16:creationId xmlns:a16="http://schemas.microsoft.com/office/drawing/2014/main" id="{C500D78C-C8CE-4E4D-AE33-F6BA8BDA9D48}"/>
                      </a:ext>
                    </a:extLst>
                  </p:cNvPr>
                  <p:cNvSpPr txBox="1"/>
                  <p:nvPr/>
                </p:nvSpPr>
                <p:spPr>
                  <a:xfrm>
                    <a:off x="4757277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1657</a:t>
                    </a:r>
                  </a:p>
                </p:txBody>
              </p:sp>
              <p:sp>
                <p:nvSpPr>
                  <p:cNvPr id="80" name="Caixa de texto 103">
                    <a:extLst>
                      <a:ext uri="{FF2B5EF4-FFF2-40B4-BE49-F238E27FC236}">
                        <a16:creationId xmlns:a16="http://schemas.microsoft.com/office/drawing/2014/main" id="{C5D3AC3F-6287-4127-BB04-E93729067C57}"/>
                      </a:ext>
                    </a:extLst>
                  </p:cNvPr>
                  <p:cNvSpPr txBox="1"/>
                  <p:nvPr/>
                </p:nvSpPr>
                <p:spPr>
                  <a:xfrm>
                    <a:off x="5404669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 rtl="0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1668</a:t>
                    </a:r>
                    <a:r>
                      <a:rPr lang="pt-PT" sz="1000" dirty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		</a:t>
                    </a:r>
                  </a:p>
                </p:txBody>
              </p:sp>
              <p:sp>
                <p:nvSpPr>
                  <p:cNvPr id="81" name="Caixa de texto 104">
                    <a:extLst>
                      <a:ext uri="{FF2B5EF4-FFF2-40B4-BE49-F238E27FC236}">
                        <a16:creationId xmlns:a16="http://schemas.microsoft.com/office/drawing/2014/main" id="{93E98C83-B4B7-4BF5-B85B-53AA3475B448}"/>
                      </a:ext>
                    </a:extLst>
                  </p:cNvPr>
                  <p:cNvSpPr txBox="1"/>
                  <p:nvPr/>
                </p:nvSpPr>
                <p:spPr>
                  <a:xfrm>
                    <a:off x="5971534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 rtl="0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1709</a:t>
                    </a:r>
                  </a:p>
                </p:txBody>
              </p:sp>
              <p:sp>
                <p:nvSpPr>
                  <p:cNvPr id="82" name="Caixa de texto 105">
                    <a:extLst>
                      <a:ext uri="{FF2B5EF4-FFF2-40B4-BE49-F238E27FC236}">
                        <a16:creationId xmlns:a16="http://schemas.microsoft.com/office/drawing/2014/main" id="{862DAD77-94B6-4A88-AF68-08519B8E87CA}"/>
                      </a:ext>
                    </a:extLst>
                  </p:cNvPr>
                  <p:cNvSpPr txBox="1"/>
                  <p:nvPr/>
                </p:nvSpPr>
                <p:spPr>
                  <a:xfrm>
                    <a:off x="6699453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 rtl="0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1801</a:t>
                    </a:r>
                  </a:p>
                </p:txBody>
              </p:sp>
            </p:grpSp>
          </p:grpSp>
          <p:sp>
            <p:nvSpPr>
              <p:cNvPr id="59" name="Retângulo 58">
                <a:extLst>
                  <a:ext uri="{FF2B5EF4-FFF2-40B4-BE49-F238E27FC236}">
                    <a16:creationId xmlns:a16="http://schemas.microsoft.com/office/drawing/2014/main" id="{66747D82-3694-4133-9527-80D0B39EB5C5}"/>
                  </a:ext>
                </a:extLst>
              </p:cNvPr>
              <p:cNvSpPr/>
              <p:nvPr/>
            </p:nvSpPr>
            <p:spPr>
              <a:xfrm>
                <a:off x="6107351" y="6048386"/>
                <a:ext cx="1218663" cy="430887"/>
              </a:xfrm>
              <a:prstGeom prst="rect">
                <a:avLst/>
              </a:prstGeom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Dominio</a:t>
                </a:r>
                <a:r>
                  <a:rPr lang="pt-PT" sz="1100" b="1" cap="small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 </a:t>
                </a:r>
              </a:p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Español</a:t>
                </a:r>
                <a:endPara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endParaRPr>
              </a:p>
            </p:txBody>
          </p:sp>
        </p:grpSp>
      </p:grpSp>
      <p:sp>
        <p:nvSpPr>
          <p:cNvPr id="108" name="Seta: Para Baixo 107" title="Seta Alta do Marco">
            <a:extLst>
              <a:ext uri="{FF2B5EF4-FFF2-40B4-BE49-F238E27FC236}">
                <a16:creationId xmlns:a16="http://schemas.microsoft.com/office/drawing/2014/main" id="{03E1C34E-0B63-4AE6-A886-16F0062F14DA}"/>
              </a:ext>
            </a:extLst>
          </p:cNvPr>
          <p:cNvSpPr/>
          <p:nvPr/>
        </p:nvSpPr>
        <p:spPr>
          <a:xfrm>
            <a:off x="7505867" y="4560153"/>
            <a:ext cx="463898" cy="780369"/>
          </a:xfrm>
          <a:prstGeom prst="downArrow">
            <a:avLst>
              <a:gd name="adj1" fmla="val 100000"/>
              <a:gd name="adj2" fmla="val 50000"/>
            </a:avLst>
          </a:prstGeom>
          <a:gradFill>
            <a:gsLst>
              <a:gs pos="17000">
                <a:srgbClr val="003E00">
                  <a:alpha val="74000"/>
                </a:srgbClr>
              </a:gs>
              <a:gs pos="98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 dirty="0">
              <a:latin typeface="Trebuchet MS" panose="020B0603020202020204" pitchFamily="34" charset="0"/>
            </a:endParaRPr>
          </a:p>
        </p:txBody>
      </p:sp>
      <p:sp>
        <p:nvSpPr>
          <p:cNvPr id="83" name="Caixa de texto 114">
            <a:extLst>
              <a:ext uri="{FF2B5EF4-FFF2-40B4-BE49-F238E27FC236}">
                <a16:creationId xmlns:a16="http://schemas.microsoft.com/office/drawing/2014/main" id="{91C0E3C3-DA97-46EB-A82E-4B77D9CFC688}"/>
              </a:ext>
            </a:extLst>
          </p:cNvPr>
          <p:cNvSpPr txBox="1"/>
          <p:nvPr/>
        </p:nvSpPr>
        <p:spPr>
          <a:xfrm>
            <a:off x="1823638" y="3165871"/>
            <a:ext cx="129478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Convención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 Badajoz</a:t>
            </a:r>
          </a:p>
        </p:txBody>
      </p:sp>
      <p:sp>
        <p:nvSpPr>
          <p:cNvPr id="84" name="Caixa de texto 114">
            <a:extLst>
              <a:ext uri="{FF2B5EF4-FFF2-40B4-BE49-F238E27FC236}">
                <a16:creationId xmlns:a16="http://schemas.microsoft.com/office/drawing/2014/main" id="{18C1A6E4-A26E-406B-BA9B-4E55FFC77BB6}"/>
              </a:ext>
            </a:extLst>
          </p:cNvPr>
          <p:cNvSpPr txBox="1"/>
          <p:nvPr/>
        </p:nvSpPr>
        <p:spPr>
          <a:xfrm>
            <a:off x="2658762" y="2483762"/>
            <a:ext cx="117981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Tratado de </a:t>
            </a:r>
          </a:p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Alcañices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85" name="Caixa de texto 114">
            <a:extLst>
              <a:ext uri="{FF2B5EF4-FFF2-40B4-BE49-F238E27FC236}">
                <a16:creationId xmlns:a16="http://schemas.microsoft.com/office/drawing/2014/main" id="{DF0C9E72-F8D7-40DC-9E54-A010A8CC0D26}"/>
              </a:ext>
            </a:extLst>
          </p:cNvPr>
          <p:cNvSpPr txBox="1"/>
          <p:nvPr/>
        </p:nvSpPr>
        <p:spPr>
          <a:xfrm>
            <a:off x="3343277" y="3884816"/>
            <a:ext cx="171203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Sede Episcopal</a:t>
            </a:r>
          </a:p>
          <a:p>
            <a:pPr algn="ctr"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Obispado</a:t>
            </a:r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de Ceuta</a:t>
            </a:r>
          </a:p>
        </p:txBody>
      </p:sp>
      <p:sp>
        <p:nvSpPr>
          <p:cNvPr id="97" name="Caixa de texto 114">
            <a:extLst>
              <a:ext uri="{FF2B5EF4-FFF2-40B4-BE49-F238E27FC236}">
                <a16:creationId xmlns:a16="http://schemas.microsoft.com/office/drawing/2014/main" id="{A4071E9F-E699-4449-9E22-24B1951A3B29}"/>
              </a:ext>
            </a:extLst>
          </p:cNvPr>
          <p:cNvSpPr txBox="1"/>
          <p:nvPr/>
        </p:nvSpPr>
        <p:spPr>
          <a:xfrm>
            <a:off x="5055305" y="1755810"/>
            <a:ext cx="1221669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Restauración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98" name="Caixa de texto 114">
            <a:extLst>
              <a:ext uri="{FF2B5EF4-FFF2-40B4-BE49-F238E27FC236}">
                <a16:creationId xmlns:a16="http://schemas.microsoft.com/office/drawing/2014/main" id="{875BBBEE-C961-46F5-8CFF-01853688A047}"/>
              </a:ext>
            </a:extLst>
          </p:cNvPr>
          <p:cNvSpPr txBox="1"/>
          <p:nvPr/>
        </p:nvSpPr>
        <p:spPr>
          <a:xfrm>
            <a:off x="7496372" y="3807326"/>
            <a:ext cx="1046889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la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Sucesión</a:t>
            </a:r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Española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7415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cxnSp>
        <p:nvCxnSpPr>
          <p:cNvPr id="86" name="Conexão Reta Unidirecional 3">
            <a:extLst>
              <a:ext uri="{FF2B5EF4-FFF2-40B4-BE49-F238E27FC236}">
                <a16:creationId xmlns:a16="http://schemas.microsoft.com/office/drawing/2014/main" id="{B6C133F1-A505-483C-86C3-D0C080D7A256}"/>
              </a:ext>
            </a:extLst>
          </p:cNvPr>
          <p:cNvCxnSpPr>
            <a:cxnSpLocks/>
          </p:cNvCxnSpPr>
          <p:nvPr/>
        </p:nvCxnSpPr>
        <p:spPr>
          <a:xfrm>
            <a:off x="227534" y="5536240"/>
            <a:ext cx="8468791" cy="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xão Reta 29">
            <a:extLst>
              <a:ext uri="{FF2B5EF4-FFF2-40B4-BE49-F238E27FC236}">
                <a16:creationId xmlns:a16="http://schemas.microsoft.com/office/drawing/2014/main" id="{562FE674-B612-4C1C-9C25-F57F1DFB8309}"/>
              </a:ext>
            </a:extLst>
          </p:cNvPr>
          <p:cNvCxnSpPr>
            <a:cxnSpLocks/>
          </p:cNvCxnSpPr>
          <p:nvPr/>
        </p:nvCxnSpPr>
        <p:spPr>
          <a:xfrm>
            <a:off x="1257920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xão Reta 34">
            <a:extLst>
              <a:ext uri="{FF2B5EF4-FFF2-40B4-BE49-F238E27FC236}">
                <a16:creationId xmlns:a16="http://schemas.microsoft.com/office/drawing/2014/main" id="{04443AD9-3721-4782-B842-B46D008306FB}"/>
              </a:ext>
            </a:extLst>
          </p:cNvPr>
          <p:cNvCxnSpPr>
            <a:cxnSpLocks/>
          </p:cNvCxnSpPr>
          <p:nvPr/>
        </p:nvCxnSpPr>
        <p:spPr>
          <a:xfrm>
            <a:off x="206740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xão Reta 35">
            <a:extLst>
              <a:ext uri="{FF2B5EF4-FFF2-40B4-BE49-F238E27FC236}">
                <a16:creationId xmlns:a16="http://schemas.microsoft.com/office/drawing/2014/main" id="{B48AE23B-78C2-4BBF-AD9F-BB95DCFACAF6}"/>
              </a:ext>
            </a:extLst>
          </p:cNvPr>
          <p:cNvCxnSpPr>
            <a:cxnSpLocks/>
          </p:cNvCxnSpPr>
          <p:nvPr/>
        </p:nvCxnSpPr>
        <p:spPr>
          <a:xfrm>
            <a:off x="287688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xão Reta 36">
            <a:extLst>
              <a:ext uri="{FF2B5EF4-FFF2-40B4-BE49-F238E27FC236}">
                <a16:creationId xmlns:a16="http://schemas.microsoft.com/office/drawing/2014/main" id="{A54C66AD-F645-4489-9E70-58054CCC34A5}"/>
              </a:ext>
            </a:extLst>
          </p:cNvPr>
          <p:cNvCxnSpPr>
            <a:cxnSpLocks/>
          </p:cNvCxnSpPr>
          <p:nvPr/>
        </p:nvCxnSpPr>
        <p:spPr>
          <a:xfrm>
            <a:off x="3686370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xão Reta 37">
            <a:extLst>
              <a:ext uri="{FF2B5EF4-FFF2-40B4-BE49-F238E27FC236}">
                <a16:creationId xmlns:a16="http://schemas.microsoft.com/office/drawing/2014/main" id="{12875CFD-3B9A-4A30-ADEB-88C6D7B33703}"/>
              </a:ext>
            </a:extLst>
          </p:cNvPr>
          <p:cNvCxnSpPr>
            <a:cxnSpLocks/>
          </p:cNvCxnSpPr>
          <p:nvPr/>
        </p:nvCxnSpPr>
        <p:spPr>
          <a:xfrm>
            <a:off x="449585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xão Reta 38">
            <a:extLst>
              <a:ext uri="{FF2B5EF4-FFF2-40B4-BE49-F238E27FC236}">
                <a16:creationId xmlns:a16="http://schemas.microsoft.com/office/drawing/2014/main" id="{2B14F3DC-99EE-4AF6-9CED-76849CA8123F}"/>
              </a:ext>
            </a:extLst>
          </p:cNvPr>
          <p:cNvCxnSpPr>
            <a:cxnSpLocks/>
          </p:cNvCxnSpPr>
          <p:nvPr/>
        </p:nvCxnSpPr>
        <p:spPr>
          <a:xfrm>
            <a:off x="530533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xão Reta 44">
            <a:extLst>
              <a:ext uri="{FF2B5EF4-FFF2-40B4-BE49-F238E27FC236}">
                <a16:creationId xmlns:a16="http://schemas.microsoft.com/office/drawing/2014/main" id="{78A9429C-479E-48FE-B623-455101DA778B}"/>
              </a:ext>
            </a:extLst>
          </p:cNvPr>
          <p:cNvCxnSpPr>
            <a:cxnSpLocks/>
          </p:cNvCxnSpPr>
          <p:nvPr/>
        </p:nvCxnSpPr>
        <p:spPr>
          <a:xfrm>
            <a:off x="6114819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xão Reta 46">
            <a:extLst>
              <a:ext uri="{FF2B5EF4-FFF2-40B4-BE49-F238E27FC236}">
                <a16:creationId xmlns:a16="http://schemas.microsoft.com/office/drawing/2014/main" id="{12879A0B-8537-477B-A029-BAF8C7D5F918}"/>
              </a:ext>
            </a:extLst>
          </p:cNvPr>
          <p:cNvCxnSpPr>
            <a:cxnSpLocks/>
          </p:cNvCxnSpPr>
          <p:nvPr/>
        </p:nvCxnSpPr>
        <p:spPr>
          <a:xfrm>
            <a:off x="692430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xão Reta 49">
            <a:extLst>
              <a:ext uri="{FF2B5EF4-FFF2-40B4-BE49-F238E27FC236}">
                <a16:creationId xmlns:a16="http://schemas.microsoft.com/office/drawing/2014/main" id="{C6A0F8D7-F297-4DE9-AA0F-80F826EC6B1B}"/>
              </a:ext>
            </a:extLst>
          </p:cNvPr>
          <p:cNvCxnSpPr>
            <a:cxnSpLocks/>
          </p:cNvCxnSpPr>
          <p:nvPr/>
        </p:nvCxnSpPr>
        <p:spPr>
          <a:xfrm>
            <a:off x="773378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xão Reta 50">
            <a:extLst>
              <a:ext uri="{FF2B5EF4-FFF2-40B4-BE49-F238E27FC236}">
                <a16:creationId xmlns:a16="http://schemas.microsoft.com/office/drawing/2014/main" id="{1B8E2EF8-E302-489D-990C-AA4888C366F3}"/>
              </a:ext>
            </a:extLst>
          </p:cNvPr>
          <p:cNvCxnSpPr>
            <a:cxnSpLocks/>
          </p:cNvCxnSpPr>
          <p:nvPr/>
        </p:nvCxnSpPr>
        <p:spPr>
          <a:xfrm>
            <a:off x="8543269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Agrupar 3">
            <a:extLst>
              <a:ext uri="{FF2B5EF4-FFF2-40B4-BE49-F238E27FC236}">
                <a16:creationId xmlns:a16="http://schemas.microsoft.com/office/drawing/2014/main" id="{AAB0C107-9A20-4B0D-8EB2-A8AA6DFFA347}"/>
              </a:ext>
            </a:extLst>
          </p:cNvPr>
          <p:cNvGrpSpPr/>
          <p:nvPr/>
        </p:nvGrpSpPr>
        <p:grpSpPr>
          <a:xfrm>
            <a:off x="209266" y="1706850"/>
            <a:ext cx="11755200" cy="5066538"/>
            <a:chOff x="227534" y="1699034"/>
            <a:chExt cx="11755200" cy="5066538"/>
          </a:xfrm>
        </p:grpSpPr>
        <p:sp>
          <p:nvSpPr>
            <p:cNvPr id="142" name="Seta: Pentágono 164">
              <a:extLst>
                <a:ext uri="{FF2B5EF4-FFF2-40B4-BE49-F238E27FC236}">
                  <a16:creationId xmlns:a16="http://schemas.microsoft.com/office/drawing/2014/main" id="{6D427067-5EB1-4209-9B74-B387460FA54E}"/>
                </a:ext>
              </a:extLst>
            </p:cNvPr>
            <p:cNvSpPr/>
            <p:nvPr/>
          </p:nvSpPr>
          <p:spPr>
            <a:xfrm>
              <a:off x="8548671" y="5536239"/>
              <a:ext cx="3434063" cy="1229333"/>
            </a:xfrm>
            <a:custGeom>
              <a:avLst/>
              <a:gdLst>
                <a:gd name="connsiteX0" fmla="*/ 0 w 3366763"/>
                <a:gd name="connsiteY0" fmla="*/ 0 h 1229333"/>
                <a:gd name="connsiteX1" fmla="*/ 3065601 w 3366763"/>
                <a:gd name="connsiteY1" fmla="*/ 0 h 1229333"/>
                <a:gd name="connsiteX2" fmla="*/ 3366763 w 3366763"/>
                <a:gd name="connsiteY2" fmla="*/ 614667 h 1229333"/>
                <a:gd name="connsiteX3" fmla="*/ 3065601 w 3366763"/>
                <a:gd name="connsiteY3" fmla="*/ 1229333 h 1229333"/>
                <a:gd name="connsiteX4" fmla="*/ 0 w 3366763"/>
                <a:gd name="connsiteY4" fmla="*/ 1229333 h 1229333"/>
                <a:gd name="connsiteX5" fmla="*/ 0 w 3366763"/>
                <a:gd name="connsiteY5" fmla="*/ 0 h 1229333"/>
                <a:gd name="connsiteX0" fmla="*/ 1 w 3366764"/>
                <a:gd name="connsiteY0" fmla="*/ 0 h 1229333"/>
                <a:gd name="connsiteX1" fmla="*/ 3065602 w 3366764"/>
                <a:gd name="connsiteY1" fmla="*/ 0 h 1229333"/>
                <a:gd name="connsiteX2" fmla="*/ 3366764 w 3366764"/>
                <a:gd name="connsiteY2" fmla="*/ 614667 h 1229333"/>
                <a:gd name="connsiteX3" fmla="*/ 3065602 w 3366764"/>
                <a:gd name="connsiteY3" fmla="*/ 1229333 h 1229333"/>
                <a:gd name="connsiteX4" fmla="*/ 1 w 3366764"/>
                <a:gd name="connsiteY4" fmla="*/ 1229333 h 1229333"/>
                <a:gd name="connsiteX5" fmla="*/ 313710 w 3366764"/>
                <a:gd name="connsiteY5" fmla="*/ 603221 h 1229333"/>
                <a:gd name="connsiteX6" fmla="*/ 1 w 3366764"/>
                <a:gd name="connsiteY6" fmla="*/ 0 h 1229333"/>
                <a:gd name="connsiteX0" fmla="*/ 26 w 3366789"/>
                <a:gd name="connsiteY0" fmla="*/ 0 h 1229333"/>
                <a:gd name="connsiteX1" fmla="*/ 3065627 w 3366789"/>
                <a:gd name="connsiteY1" fmla="*/ 0 h 1229333"/>
                <a:gd name="connsiteX2" fmla="*/ 3366789 w 3366789"/>
                <a:gd name="connsiteY2" fmla="*/ 614667 h 1229333"/>
                <a:gd name="connsiteX3" fmla="*/ 3065627 w 3366789"/>
                <a:gd name="connsiteY3" fmla="*/ 1229333 h 1229333"/>
                <a:gd name="connsiteX4" fmla="*/ 26 w 3366789"/>
                <a:gd name="connsiteY4" fmla="*/ 1229333 h 1229333"/>
                <a:gd name="connsiteX5" fmla="*/ 313735 w 3366789"/>
                <a:gd name="connsiteY5" fmla="*/ 603221 h 1229333"/>
                <a:gd name="connsiteX6" fmla="*/ 26 w 3366789"/>
                <a:gd name="connsiteY6" fmla="*/ 0 h 1229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789" h="1229333">
                  <a:moveTo>
                    <a:pt x="26" y="0"/>
                  </a:moveTo>
                  <a:lnTo>
                    <a:pt x="3065627" y="0"/>
                  </a:lnTo>
                  <a:lnTo>
                    <a:pt x="3366789" y="614667"/>
                  </a:lnTo>
                  <a:lnTo>
                    <a:pt x="3065627" y="1229333"/>
                  </a:lnTo>
                  <a:lnTo>
                    <a:pt x="26" y="1229333"/>
                  </a:lnTo>
                  <a:cubicBezTo>
                    <a:pt x="-699" y="1027556"/>
                    <a:pt x="11045" y="1224791"/>
                    <a:pt x="313735" y="603221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8E0000">
                <a:alpha val="71000"/>
              </a:srgb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pt-PT" sz="1100" b="1" cap="small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rPr>
                <a:t>Dominio</a:t>
              </a:r>
              <a:r>
                <a: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rPr>
                <a:t> </a:t>
              </a:r>
            </a:p>
            <a:p>
              <a:pPr algn="ctr"/>
              <a:r>
                <a:rPr lang="pt-PT" sz="1100" b="1" cap="small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rPr>
                <a:t>Español</a:t>
              </a:r>
              <a:endParaRPr lang="pt-PT" sz="1100" b="1" cap="small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anose="02020502050305020303" pitchFamily="18" charset="0"/>
              </a:endParaRPr>
            </a:p>
            <a:p>
              <a:pPr algn="ctr"/>
              <a:endParaRPr lang="pt-PT" dirty="0"/>
            </a:p>
          </p:txBody>
        </p:sp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A042CBF5-9930-4E50-A818-6AADF314F3AF}"/>
                </a:ext>
              </a:extLst>
            </p:cNvPr>
            <p:cNvGrpSpPr/>
            <p:nvPr/>
          </p:nvGrpSpPr>
          <p:grpSpPr>
            <a:xfrm>
              <a:off x="227534" y="1699034"/>
              <a:ext cx="11553668" cy="5057623"/>
              <a:chOff x="227534" y="1699034"/>
              <a:chExt cx="11553668" cy="5057623"/>
            </a:xfrm>
          </p:grpSpPr>
          <p:grpSp>
            <p:nvGrpSpPr>
              <p:cNvPr id="85" name="Grupo 11" title="Linha Cronológica">
                <a:extLst>
                  <a:ext uri="{FF2B5EF4-FFF2-40B4-BE49-F238E27FC236}">
                    <a16:creationId xmlns:a16="http://schemas.microsoft.com/office/drawing/2014/main" id="{564C4FEA-3297-4515-AE5E-B420CCA1096F}"/>
                  </a:ext>
                </a:extLst>
              </p:cNvPr>
              <p:cNvGrpSpPr/>
              <p:nvPr/>
            </p:nvGrpSpPr>
            <p:grpSpPr>
              <a:xfrm>
                <a:off x="227534" y="5434450"/>
                <a:ext cx="11553668" cy="165472"/>
                <a:chOff x="243415" y="3346264"/>
                <a:chExt cx="9240157" cy="165472"/>
              </a:xfrm>
            </p:grpSpPr>
            <p:cxnSp>
              <p:nvCxnSpPr>
                <p:cNvPr id="128" name="Conexão Reta Unidirecional 3">
                  <a:extLst>
                    <a:ext uri="{FF2B5EF4-FFF2-40B4-BE49-F238E27FC236}">
                      <a16:creationId xmlns:a16="http://schemas.microsoft.com/office/drawing/2014/main" id="{72D88DD6-6EFF-4373-9FF4-4A24EAC8E8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3415" y="3429000"/>
                  <a:ext cx="9240157" cy="19053"/>
                </a:xfrm>
                <a:prstGeom prst="straightConnector1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  <a:tailEnd type="triangle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Conexão Reta 51">
                  <a:extLst>
                    <a:ext uri="{FF2B5EF4-FFF2-40B4-BE49-F238E27FC236}">
                      <a16:creationId xmlns:a16="http://schemas.microsoft.com/office/drawing/2014/main" id="{4567A2B6-7284-42CA-8816-00619F4638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41396" y="3346265"/>
                  <a:ext cx="0" cy="165471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95000"/>
                      <a:lumOff val="5000"/>
                    </a:schemeClr>
                  </a:solidFill>
                  <a:prstDash val="sysDash"/>
                  <a:headEnd type="none" w="sm" len="sm"/>
                  <a:tailEnd type="none" w="sm" len="sm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Conexão Reta 52">
                  <a:extLst>
                    <a:ext uri="{FF2B5EF4-FFF2-40B4-BE49-F238E27FC236}">
                      <a16:creationId xmlns:a16="http://schemas.microsoft.com/office/drawing/2014/main" id="{D17056A5-0089-4CBE-82B3-A9CB2E4EA04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188788" y="3346265"/>
                  <a:ext cx="0" cy="165471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95000"/>
                      <a:lumOff val="5000"/>
                    </a:schemeClr>
                  </a:solidFill>
                  <a:prstDash val="sysDash"/>
                  <a:headEnd type="none" w="sm" len="sm"/>
                  <a:tailEnd type="none" w="sm" len="sm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Conexão Reta 53">
                  <a:extLst>
                    <a:ext uri="{FF2B5EF4-FFF2-40B4-BE49-F238E27FC236}">
                      <a16:creationId xmlns:a16="http://schemas.microsoft.com/office/drawing/2014/main" id="{6E219237-B69D-4466-86BF-ECC0F4C2BB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45974" y="3346264"/>
                  <a:ext cx="0" cy="165471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  <a:headEnd type="none" w="sm" len="sm"/>
                  <a:tailEnd type="none" w="sm" len="sm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25" name="Caixa de texto 106">
                <a:extLst>
                  <a:ext uri="{FF2B5EF4-FFF2-40B4-BE49-F238E27FC236}">
                    <a16:creationId xmlns:a16="http://schemas.microsoft.com/office/drawing/2014/main" id="{4F910477-D9A8-4727-AF36-C810E03A022C}"/>
                  </a:ext>
                </a:extLst>
              </p:cNvPr>
              <p:cNvSpPr txBox="1"/>
              <p:nvPr/>
            </p:nvSpPr>
            <p:spPr>
              <a:xfrm>
                <a:off x="9109492" y="5731961"/>
                <a:ext cx="510098" cy="23573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square" lIns="0" tIns="0" rIns="0" bIns="0" rtlCol="0">
                <a:noAutofit/>
              </a:bodyPr>
              <a:lstStyle/>
              <a:p>
                <a:pPr algn="ctr" rtl="0"/>
                <a:r>
                  <a:rPr lang="pt-PT" sz="1050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rebuchet MS" panose="020B0603020202020204" pitchFamily="34" charset="0"/>
                  </a:rPr>
                  <a:t>1814</a:t>
                </a:r>
              </a:p>
            </p:txBody>
          </p:sp>
          <p:sp>
            <p:nvSpPr>
              <p:cNvPr id="112" name="Seta: Para Baixo 111" title="Seta Alta do Marco">
                <a:extLst>
                  <a:ext uri="{FF2B5EF4-FFF2-40B4-BE49-F238E27FC236}">
                    <a16:creationId xmlns:a16="http://schemas.microsoft.com/office/drawing/2014/main" id="{92619D5C-CF9C-49D4-AD74-502FA50CF6AE}"/>
                  </a:ext>
                </a:extLst>
              </p:cNvPr>
              <p:cNvSpPr/>
              <p:nvPr/>
            </p:nvSpPr>
            <p:spPr>
              <a:xfrm>
                <a:off x="8300007" y="2192096"/>
                <a:ext cx="463898" cy="3156441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grpSp>
            <p:nvGrpSpPr>
              <p:cNvPr id="117" name="Marco 2" title="Marco 2">
                <a:extLst>
                  <a:ext uri="{FF2B5EF4-FFF2-40B4-BE49-F238E27FC236}">
                    <a16:creationId xmlns:a16="http://schemas.microsoft.com/office/drawing/2014/main" id="{7010428F-CEE7-4FA4-BB90-32D46AA18769}"/>
                  </a:ext>
                </a:extLst>
              </p:cNvPr>
              <p:cNvGrpSpPr/>
              <p:nvPr/>
            </p:nvGrpSpPr>
            <p:grpSpPr>
              <a:xfrm>
                <a:off x="8300007" y="2615235"/>
                <a:ext cx="946784" cy="2755536"/>
                <a:chOff x="1479740" y="995146"/>
                <a:chExt cx="959759" cy="4444426"/>
              </a:xfrm>
            </p:grpSpPr>
            <p:sp>
              <p:nvSpPr>
                <p:cNvPr id="118" name="Seta: Para Baixo 117" title="Seta Alta do Marco">
                  <a:extLst>
                    <a:ext uri="{FF2B5EF4-FFF2-40B4-BE49-F238E27FC236}">
                      <a16:creationId xmlns:a16="http://schemas.microsoft.com/office/drawing/2014/main" id="{E846D090-5A5E-412D-84EC-22BD29BB2675}"/>
                    </a:ext>
                  </a:extLst>
                </p:cNvPr>
                <p:cNvSpPr/>
                <p:nvPr/>
              </p:nvSpPr>
              <p:spPr>
                <a:xfrm>
                  <a:off x="1479740" y="2701370"/>
                  <a:ext cx="470255" cy="2738202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003E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sp>
              <p:nvSpPr>
                <p:cNvPr id="119" name="Caixa de texto 114">
                  <a:extLst>
                    <a:ext uri="{FF2B5EF4-FFF2-40B4-BE49-F238E27FC236}">
                      <a16:creationId xmlns:a16="http://schemas.microsoft.com/office/drawing/2014/main" id="{1FD930FE-DCC1-4B61-9B73-CFC761BB37A4}"/>
                    </a:ext>
                  </a:extLst>
                </p:cNvPr>
                <p:cNvSpPr txBox="1"/>
                <p:nvPr/>
              </p:nvSpPr>
              <p:spPr>
                <a:xfrm>
                  <a:off x="1479740" y="995146"/>
                  <a:ext cx="959759" cy="119139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rtl="0"/>
                  <a:r>
                    <a:rPr lang="pt-PT" sz="1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Tratado de Badajoz</a:t>
                  </a:r>
                </a:p>
              </p:txBody>
            </p:sp>
          </p:grpSp>
          <p:grpSp>
            <p:nvGrpSpPr>
              <p:cNvPr id="22" name="Agrupar 21">
                <a:extLst>
                  <a:ext uri="{FF2B5EF4-FFF2-40B4-BE49-F238E27FC236}">
                    <a16:creationId xmlns:a16="http://schemas.microsoft.com/office/drawing/2014/main" id="{B075FCAF-C19D-4AB3-B9A0-76F8BF931C4C}"/>
                  </a:ext>
                </a:extLst>
              </p:cNvPr>
              <p:cNvGrpSpPr/>
              <p:nvPr/>
            </p:nvGrpSpPr>
            <p:grpSpPr>
              <a:xfrm>
                <a:off x="227534" y="1699034"/>
                <a:ext cx="8638183" cy="5057623"/>
                <a:chOff x="227534" y="1699034"/>
                <a:chExt cx="8638183" cy="5057623"/>
              </a:xfrm>
            </p:grpSpPr>
            <p:grpSp>
              <p:nvGrpSpPr>
                <p:cNvPr id="17" name="Marco 2" title="Marco 2">
                  <a:extLst>
                    <a:ext uri="{FF2B5EF4-FFF2-40B4-BE49-F238E27FC236}">
                      <a16:creationId xmlns:a16="http://schemas.microsoft.com/office/drawing/2014/main" id="{2AEC5DB5-2EFC-41F3-8029-7EE36BB08AF9}"/>
                    </a:ext>
                  </a:extLst>
                </p:cNvPr>
                <p:cNvGrpSpPr/>
                <p:nvPr/>
              </p:nvGrpSpPr>
              <p:grpSpPr>
                <a:xfrm>
                  <a:off x="1040216" y="1699034"/>
                  <a:ext cx="2222871" cy="3672933"/>
                  <a:chOff x="1479740" y="1314551"/>
                  <a:chExt cx="2222871" cy="4125021"/>
                </a:xfrm>
              </p:grpSpPr>
              <p:sp>
                <p:nvSpPr>
                  <p:cNvPr id="113" name="Seta: Para Baixo 112" title="Seta Alta do Marco">
                    <a:extLst>
                      <a:ext uri="{FF2B5EF4-FFF2-40B4-BE49-F238E27FC236}">
                        <a16:creationId xmlns:a16="http://schemas.microsoft.com/office/drawing/2014/main" id="{64FA0107-4988-4579-A5AC-40B595D901B9}"/>
                      </a:ext>
                    </a:extLst>
                  </p:cNvPr>
                  <p:cNvSpPr/>
                  <p:nvPr/>
                </p:nvSpPr>
                <p:spPr>
                  <a:xfrm>
                    <a:off x="1479740" y="1902395"/>
                    <a:ext cx="470255" cy="3537177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8E00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  <p:grpSp>
                <p:nvGrpSpPr>
                  <p:cNvPr id="6" name="Grupo 5" title="Texto do Marco">
                    <a:extLst>
                      <a:ext uri="{FF2B5EF4-FFF2-40B4-BE49-F238E27FC236}">
                        <a16:creationId xmlns:a16="http://schemas.microsoft.com/office/drawing/2014/main" id="{907C4BC5-522C-48D3-A999-219DE8E9EC39}"/>
                      </a:ext>
                    </a:extLst>
                  </p:cNvPr>
                  <p:cNvGrpSpPr/>
                  <p:nvPr/>
                </p:nvGrpSpPr>
                <p:grpSpPr>
                  <a:xfrm>
                    <a:off x="1479743" y="1314551"/>
                    <a:ext cx="2222868" cy="481283"/>
                    <a:chOff x="2110558" y="2301844"/>
                    <a:chExt cx="2222868" cy="481283"/>
                  </a:xfrm>
                </p:grpSpPr>
                <p:sp>
                  <p:nvSpPr>
                    <p:cNvPr id="115" name="Caixa de texto 114">
                      <a:extLst>
                        <a:ext uri="{FF2B5EF4-FFF2-40B4-BE49-F238E27FC236}">
                          <a16:creationId xmlns:a16="http://schemas.microsoft.com/office/drawing/2014/main" id="{0618AC60-DF13-401B-AC73-91C3F019CB3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110558" y="2301844"/>
                      <a:ext cx="2222868" cy="31109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rtl="0"/>
                      <a:r>
                        <a:rPr lang="pt-PT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rebuchet MS" panose="020B0603020202020204" pitchFamily="34" charset="0"/>
                        </a:rPr>
                        <a:t>Olivenza</a:t>
                      </a:r>
                      <a:r>
                        <a:rPr lang="pt-PT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rebuchet MS" panose="020B0603020202020204" pitchFamily="34" charset="0"/>
                        </a:rPr>
                        <a:t> y Badajoz</a:t>
                      </a:r>
                    </a:p>
                  </p:txBody>
                </p:sp>
                <p:sp>
                  <p:nvSpPr>
                    <p:cNvPr id="116" name="Caixa de texto 115">
                      <a:extLst>
                        <a:ext uri="{FF2B5EF4-FFF2-40B4-BE49-F238E27FC236}">
                          <a16:creationId xmlns:a16="http://schemas.microsoft.com/office/drawing/2014/main" id="{5938A122-F3F6-4956-953F-D7D83254FF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110559" y="2610298"/>
                      <a:ext cx="1294782" cy="1728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rtl="0"/>
                      <a:r>
                        <a:rPr lang="pt-PT" sz="10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rebuchet MS" panose="020B0603020202020204" pitchFamily="34" charset="0"/>
                        </a:rPr>
                        <a:t>Alfonso</a:t>
                      </a:r>
                      <a:r>
                        <a:rPr lang="pt-PT" sz="10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rebuchet MS" panose="020B0603020202020204" pitchFamily="34" charset="0"/>
                        </a:rPr>
                        <a:t> IX</a:t>
                      </a:r>
                    </a:p>
                  </p:txBody>
                </p:sp>
              </p:grpSp>
            </p:grpSp>
            <p:sp>
              <p:nvSpPr>
                <p:cNvPr id="222" name="Seta: Para Baixo 221" title="Seta Alta do Marco">
                  <a:extLst>
                    <a:ext uri="{FF2B5EF4-FFF2-40B4-BE49-F238E27FC236}">
                      <a16:creationId xmlns:a16="http://schemas.microsoft.com/office/drawing/2014/main" id="{F911A043-4584-44CB-8A5B-E99C1473CB17}"/>
                    </a:ext>
                  </a:extLst>
                </p:cNvPr>
                <p:cNvSpPr/>
                <p:nvPr/>
              </p:nvSpPr>
              <p:spPr>
                <a:xfrm>
                  <a:off x="2658762" y="3041576"/>
                  <a:ext cx="470255" cy="2304155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8E00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sp>
              <p:nvSpPr>
                <p:cNvPr id="217" name="Seta: Para Baixo 216" title="Seta Alta do Marco">
                  <a:extLst>
                    <a:ext uri="{FF2B5EF4-FFF2-40B4-BE49-F238E27FC236}">
                      <a16:creationId xmlns:a16="http://schemas.microsoft.com/office/drawing/2014/main" id="{ECCF6391-CA81-44C1-90A3-A4DC4FBFC7A9}"/>
                    </a:ext>
                  </a:extLst>
                </p:cNvPr>
                <p:cNvSpPr/>
                <p:nvPr/>
              </p:nvSpPr>
              <p:spPr>
                <a:xfrm>
                  <a:off x="1855216" y="3653140"/>
                  <a:ext cx="470255" cy="1692591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8E00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grpSp>
              <p:nvGrpSpPr>
                <p:cNvPr id="2" name="Agrupar 1">
                  <a:extLst>
                    <a:ext uri="{FF2B5EF4-FFF2-40B4-BE49-F238E27FC236}">
                      <a16:creationId xmlns:a16="http://schemas.microsoft.com/office/drawing/2014/main" id="{C4D58875-4F67-4573-8D48-C8E75CD436F5}"/>
                    </a:ext>
                  </a:extLst>
                </p:cNvPr>
                <p:cNvGrpSpPr/>
                <p:nvPr/>
              </p:nvGrpSpPr>
              <p:grpSpPr>
                <a:xfrm>
                  <a:off x="3473335" y="4389691"/>
                  <a:ext cx="1285337" cy="962741"/>
                  <a:chOff x="3473762" y="3884960"/>
                  <a:chExt cx="1302952" cy="1472455"/>
                </a:xfrm>
              </p:grpSpPr>
              <p:sp>
                <p:nvSpPr>
                  <p:cNvPr id="62" name="Seta: Para Baixo 61" title="Seta Alta do Marco">
                    <a:extLst>
                      <a:ext uri="{FF2B5EF4-FFF2-40B4-BE49-F238E27FC236}">
                        <a16:creationId xmlns:a16="http://schemas.microsoft.com/office/drawing/2014/main" id="{361F7783-A6D0-4856-980F-5B1B081755C7}"/>
                      </a:ext>
                    </a:extLst>
                  </p:cNvPr>
                  <p:cNvSpPr/>
                  <p:nvPr/>
                </p:nvSpPr>
                <p:spPr>
                  <a:xfrm>
                    <a:off x="3473762" y="3884960"/>
                    <a:ext cx="470255" cy="1438455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003E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  <p:sp>
                <p:nvSpPr>
                  <p:cNvPr id="64" name="Seta: Para Baixo 63" title="Seta Alta do Marco">
                    <a:extLst>
                      <a:ext uri="{FF2B5EF4-FFF2-40B4-BE49-F238E27FC236}">
                        <a16:creationId xmlns:a16="http://schemas.microsoft.com/office/drawing/2014/main" id="{67672139-6418-41BA-A816-12F96A0BE1FD}"/>
                      </a:ext>
                    </a:extLst>
                  </p:cNvPr>
                  <p:cNvSpPr/>
                  <p:nvPr/>
                </p:nvSpPr>
                <p:spPr>
                  <a:xfrm>
                    <a:off x="4306459" y="3918958"/>
                    <a:ext cx="470255" cy="1438457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003E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</p:grpSp>
            <p:sp>
              <p:nvSpPr>
                <p:cNvPr id="69" name="Seta: Para Baixo 68" title="Seta Alta do Marco">
                  <a:extLst>
                    <a:ext uri="{FF2B5EF4-FFF2-40B4-BE49-F238E27FC236}">
                      <a16:creationId xmlns:a16="http://schemas.microsoft.com/office/drawing/2014/main" id="{1E5B7E06-1D73-410D-BABA-D3BC41A93F9E}"/>
                    </a:ext>
                  </a:extLst>
                </p:cNvPr>
                <p:cNvSpPr/>
                <p:nvPr/>
              </p:nvSpPr>
              <p:spPr>
                <a:xfrm>
                  <a:off x="5086883" y="2257169"/>
                  <a:ext cx="470255" cy="3099577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003E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grpSp>
              <p:nvGrpSpPr>
                <p:cNvPr id="71" name="Marco 2" title="Marco 2">
                  <a:extLst>
                    <a:ext uri="{FF2B5EF4-FFF2-40B4-BE49-F238E27FC236}">
                      <a16:creationId xmlns:a16="http://schemas.microsoft.com/office/drawing/2014/main" id="{B8B7EF22-6665-4C11-9311-E236288FCF57}"/>
                    </a:ext>
                  </a:extLst>
                </p:cNvPr>
                <p:cNvGrpSpPr/>
                <p:nvPr/>
              </p:nvGrpSpPr>
              <p:grpSpPr>
                <a:xfrm>
                  <a:off x="5926271" y="2657364"/>
                  <a:ext cx="946784" cy="2688367"/>
                  <a:chOff x="1448162" y="1394119"/>
                  <a:chExt cx="1221669" cy="4033997"/>
                </a:xfrm>
              </p:grpSpPr>
              <p:sp>
                <p:nvSpPr>
                  <p:cNvPr id="72" name="Seta: Para Baixo 71" title="Seta Alta do Marco">
                    <a:extLst>
                      <a:ext uri="{FF2B5EF4-FFF2-40B4-BE49-F238E27FC236}">
                        <a16:creationId xmlns:a16="http://schemas.microsoft.com/office/drawing/2014/main" id="{35C08633-FB43-4E9B-A230-0AC9EC6C4369}"/>
                      </a:ext>
                    </a:extLst>
                  </p:cNvPr>
                  <p:cNvSpPr/>
                  <p:nvPr/>
                </p:nvSpPr>
                <p:spPr>
                  <a:xfrm>
                    <a:off x="1483839" y="2657871"/>
                    <a:ext cx="470255" cy="2770245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003E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  <p:sp>
                <p:nvSpPr>
                  <p:cNvPr id="73" name="Caixa de texto 114">
                    <a:extLst>
                      <a:ext uri="{FF2B5EF4-FFF2-40B4-BE49-F238E27FC236}">
                        <a16:creationId xmlns:a16="http://schemas.microsoft.com/office/drawing/2014/main" id="{21A1B4B7-9BDD-4CD2-9231-79E80ADA3771}"/>
                      </a:ext>
                    </a:extLst>
                  </p:cNvPr>
                  <p:cNvSpPr txBox="1"/>
                  <p:nvPr/>
                </p:nvSpPr>
                <p:spPr>
                  <a:xfrm>
                    <a:off x="1448162" y="1394119"/>
                    <a:ext cx="1221669" cy="110839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spAutoFit/>
                  </a:bodyPr>
                  <a:lstStyle/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Duque de </a:t>
                    </a:r>
                  </a:p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San </a:t>
                    </a:r>
                    <a:r>
                      <a:rPr lang="pt-PT" sz="1600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Germán</a:t>
                    </a:r>
                    <a:endParaRPr lang="pt-PT" sz="1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endParaRPr>
                  </a:p>
                </p:txBody>
              </p:sp>
            </p:grpSp>
            <p:grpSp>
              <p:nvGrpSpPr>
                <p:cNvPr id="76" name="Marco 2" title="Marco 2">
                  <a:extLst>
                    <a:ext uri="{FF2B5EF4-FFF2-40B4-BE49-F238E27FC236}">
                      <a16:creationId xmlns:a16="http://schemas.microsoft.com/office/drawing/2014/main" id="{6AE24B3B-507C-489C-9058-E4C2388E812A}"/>
                    </a:ext>
                  </a:extLst>
                </p:cNvPr>
                <p:cNvGrpSpPr/>
                <p:nvPr/>
              </p:nvGrpSpPr>
              <p:grpSpPr>
                <a:xfrm>
                  <a:off x="6684434" y="3643377"/>
                  <a:ext cx="731691" cy="1691285"/>
                  <a:chOff x="1479740" y="515568"/>
                  <a:chExt cx="741718" cy="4924004"/>
                </a:xfrm>
              </p:grpSpPr>
              <p:sp>
                <p:nvSpPr>
                  <p:cNvPr id="78" name="Seta: Para Baixo 77" title="Seta Alta do Marco">
                    <a:extLst>
                      <a:ext uri="{FF2B5EF4-FFF2-40B4-BE49-F238E27FC236}">
                        <a16:creationId xmlns:a16="http://schemas.microsoft.com/office/drawing/2014/main" id="{15D7AD17-E066-487D-BE34-904D9BDC48DF}"/>
                      </a:ext>
                    </a:extLst>
                  </p:cNvPr>
                  <p:cNvSpPr/>
                  <p:nvPr/>
                </p:nvSpPr>
                <p:spPr>
                  <a:xfrm>
                    <a:off x="1479740" y="2701370"/>
                    <a:ext cx="470255" cy="2738202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8E00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  <p:sp>
                <p:nvSpPr>
                  <p:cNvPr id="79" name="Caixa de texto 114">
                    <a:extLst>
                      <a:ext uri="{FF2B5EF4-FFF2-40B4-BE49-F238E27FC236}">
                        <a16:creationId xmlns:a16="http://schemas.microsoft.com/office/drawing/2014/main" id="{26C25A92-038F-4616-A2BE-08C1ECA021D7}"/>
                      </a:ext>
                    </a:extLst>
                  </p:cNvPr>
                  <p:cNvSpPr txBox="1"/>
                  <p:nvPr/>
                </p:nvSpPr>
                <p:spPr>
                  <a:xfrm>
                    <a:off x="1479740" y="515568"/>
                    <a:ext cx="741718" cy="2150545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spAutoFit/>
                  </a:bodyPr>
                  <a:lstStyle/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Tratado</a:t>
                    </a:r>
                  </a:p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De</a:t>
                    </a:r>
                  </a:p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Lisboa</a:t>
                    </a:r>
                  </a:p>
                </p:txBody>
              </p:sp>
            </p:grpSp>
            <p:grpSp>
              <p:nvGrpSpPr>
                <p:cNvPr id="21" name="Agrupar 20">
                  <a:extLst>
                    <a:ext uri="{FF2B5EF4-FFF2-40B4-BE49-F238E27FC236}">
                      <a16:creationId xmlns:a16="http://schemas.microsoft.com/office/drawing/2014/main" id="{DFD26F88-A149-40C2-9381-2EDDC32575F7}"/>
                    </a:ext>
                  </a:extLst>
                </p:cNvPr>
                <p:cNvGrpSpPr/>
                <p:nvPr/>
              </p:nvGrpSpPr>
              <p:grpSpPr>
                <a:xfrm>
                  <a:off x="227534" y="5526102"/>
                  <a:ext cx="8638183" cy="1230555"/>
                  <a:chOff x="227534" y="5526102"/>
                  <a:chExt cx="8638183" cy="1230555"/>
                </a:xfrm>
              </p:grpSpPr>
              <p:grpSp>
                <p:nvGrpSpPr>
                  <p:cNvPr id="20" name="Agrupar 19">
                    <a:extLst>
                      <a:ext uri="{FF2B5EF4-FFF2-40B4-BE49-F238E27FC236}">
                        <a16:creationId xmlns:a16="http://schemas.microsoft.com/office/drawing/2014/main" id="{8BB8BA55-2B64-465B-9C64-3C5B3A39D992}"/>
                      </a:ext>
                    </a:extLst>
                  </p:cNvPr>
                  <p:cNvGrpSpPr/>
                  <p:nvPr/>
                </p:nvGrpSpPr>
                <p:grpSpPr>
                  <a:xfrm>
                    <a:off x="227534" y="5526102"/>
                    <a:ext cx="8638183" cy="1230555"/>
                    <a:chOff x="227534" y="5526102"/>
                    <a:chExt cx="8638183" cy="1230555"/>
                  </a:xfrm>
                </p:grpSpPr>
                <p:grpSp>
                  <p:nvGrpSpPr>
                    <p:cNvPr id="56" name="Agrupar 55">
                      <a:extLst>
                        <a:ext uri="{FF2B5EF4-FFF2-40B4-BE49-F238E27FC236}">
                          <a16:creationId xmlns:a16="http://schemas.microsoft.com/office/drawing/2014/main" id="{63D53A12-9D86-4CBB-B7F7-2898E066F98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7534" y="5526102"/>
                      <a:ext cx="8638183" cy="1230555"/>
                      <a:chOff x="209885" y="5627445"/>
                      <a:chExt cx="8468958" cy="1230555"/>
                    </a:xfrm>
                  </p:grpSpPr>
                  <p:sp>
                    <p:nvSpPr>
                      <p:cNvPr id="101" name="Seta: Pentágono 163">
                        <a:extLst>
                          <a:ext uri="{FF2B5EF4-FFF2-40B4-BE49-F238E27FC236}">
                            <a16:creationId xmlns:a16="http://schemas.microsoft.com/office/drawing/2014/main" id="{07E53719-BBF0-44C6-B25E-64887396C8E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751347" y="5627445"/>
                        <a:ext cx="1927496" cy="1229333"/>
                      </a:xfrm>
                      <a:custGeom>
                        <a:avLst/>
                        <a:gdLst>
                          <a:gd name="connsiteX0" fmla="*/ 0 w 1927483"/>
                          <a:gd name="connsiteY0" fmla="*/ 0 h 1229333"/>
                          <a:gd name="connsiteX1" fmla="*/ 1626321 w 1927483"/>
                          <a:gd name="connsiteY1" fmla="*/ 0 h 1229333"/>
                          <a:gd name="connsiteX2" fmla="*/ 1927483 w 1927483"/>
                          <a:gd name="connsiteY2" fmla="*/ 614667 h 1229333"/>
                          <a:gd name="connsiteX3" fmla="*/ 1626321 w 1927483"/>
                          <a:gd name="connsiteY3" fmla="*/ 1229333 h 1229333"/>
                          <a:gd name="connsiteX4" fmla="*/ 0 w 1927483"/>
                          <a:gd name="connsiteY4" fmla="*/ 1229333 h 1229333"/>
                          <a:gd name="connsiteX5" fmla="*/ 0 w 1927483"/>
                          <a:gd name="connsiteY5" fmla="*/ 0 h 1229333"/>
                          <a:gd name="connsiteX0" fmla="*/ 1 w 1927484"/>
                          <a:gd name="connsiteY0" fmla="*/ 0 h 1229333"/>
                          <a:gd name="connsiteX1" fmla="*/ 1626322 w 1927484"/>
                          <a:gd name="connsiteY1" fmla="*/ 0 h 1229333"/>
                          <a:gd name="connsiteX2" fmla="*/ 1927484 w 1927484"/>
                          <a:gd name="connsiteY2" fmla="*/ 614667 h 1229333"/>
                          <a:gd name="connsiteX3" fmla="*/ 1626322 w 1927484"/>
                          <a:gd name="connsiteY3" fmla="*/ 1229333 h 1229333"/>
                          <a:gd name="connsiteX4" fmla="*/ 1 w 1927484"/>
                          <a:gd name="connsiteY4" fmla="*/ 1229333 h 1229333"/>
                          <a:gd name="connsiteX5" fmla="*/ 292778 w 1927484"/>
                          <a:gd name="connsiteY5" fmla="*/ 613358 h 1229333"/>
                          <a:gd name="connsiteX6" fmla="*/ 1 w 1927484"/>
                          <a:gd name="connsiteY6" fmla="*/ 0 h 1229333"/>
                          <a:gd name="connsiteX0" fmla="*/ 13 w 1927496"/>
                          <a:gd name="connsiteY0" fmla="*/ 0 h 1229333"/>
                          <a:gd name="connsiteX1" fmla="*/ 1626334 w 1927496"/>
                          <a:gd name="connsiteY1" fmla="*/ 0 h 1229333"/>
                          <a:gd name="connsiteX2" fmla="*/ 1927496 w 1927496"/>
                          <a:gd name="connsiteY2" fmla="*/ 614667 h 1229333"/>
                          <a:gd name="connsiteX3" fmla="*/ 1626334 w 1927496"/>
                          <a:gd name="connsiteY3" fmla="*/ 1229333 h 1229333"/>
                          <a:gd name="connsiteX4" fmla="*/ 13 w 1927496"/>
                          <a:gd name="connsiteY4" fmla="*/ 1229333 h 1229333"/>
                          <a:gd name="connsiteX5" fmla="*/ 292790 w 1927496"/>
                          <a:gd name="connsiteY5" fmla="*/ 613358 h 1229333"/>
                          <a:gd name="connsiteX6" fmla="*/ 13 w 1927496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927496" h="1229333">
                            <a:moveTo>
                              <a:pt x="13" y="0"/>
                            </a:moveTo>
                            <a:lnTo>
                              <a:pt x="1626334" y="0"/>
                            </a:lnTo>
                            <a:lnTo>
                              <a:pt x="1927496" y="614667"/>
                            </a:lnTo>
                            <a:lnTo>
                              <a:pt x="1626334" y="1229333"/>
                            </a:lnTo>
                            <a:lnTo>
                              <a:pt x="13" y="1229333"/>
                            </a:lnTo>
                            <a:cubicBezTo>
                              <a:pt x="-762" y="1025394"/>
                              <a:pt x="31714" y="1212152"/>
                              <a:pt x="292790" y="613358"/>
                            </a:cubicBezTo>
                            <a:lnTo>
                              <a:pt x="13" y="0"/>
                            </a:lnTo>
                            <a:close/>
                          </a:path>
                        </a:pathLst>
                      </a:custGeom>
                      <a:solidFill>
                        <a:srgbClr val="003E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Dominio</a:t>
                        </a:r>
                        <a:r>
                          <a:rPr lang="pt-PT" sz="1100" b="1" cap="small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 </a:t>
                        </a:r>
                      </a:p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Portugués</a:t>
                        </a:r>
                        <a:endParaRPr lang="pt-PT" sz="1100" b="1" cap="small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Goudy Old Style" panose="02020502050305020303" pitchFamily="18" charset="0"/>
                        </a:endParaRPr>
                      </a:p>
                      <a:p>
                        <a:pPr algn="ctr"/>
                        <a:endParaRPr lang="pt-PT" dirty="0"/>
                      </a:p>
                    </p:txBody>
                  </p:sp>
                  <p:sp>
                    <p:nvSpPr>
                      <p:cNvPr id="102" name="Seta: Pentágono 162">
                        <a:extLst>
                          <a:ext uri="{FF2B5EF4-FFF2-40B4-BE49-F238E27FC236}">
                            <a16:creationId xmlns:a16="http://schemas.microsoft.com/office/drawing/2014/main" id="{4356D9F7-786B-436B-BC6C-C15FC80B9B8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4498" y="5628056"/>
                        <a:ext cx="1080649" cy="1229333"/>
                      </a:xfrm>
                      <a:custGeom>
                        <a:avLst/>
                        <a:gdLst>
                          <a:gd name="connsiteX0" fmla="*/ 0 w 1080626"/>
                          <a:gd name="connsiteY0" fmla="*/ 0 h 1229333"/>
                          <a:gd name="connsiteX1" fmla="*/ 815894 w 1080626"/>
                          <a:gd name="connsiteY1" fmla="*/ 0 h 1229333"/>
                          <a:gd name="connsiteX2" fmla="*/ 1080626 w 1080626"/>
                          <a:gd name="connsiteY2" fmla="*/ 614667 h 1229333"/>
                          <a:gd name="connsiteX3" fmla="*/ 815894 w 1080626"/>
                          <a:gd name="connsiteY3" fmla="*/ 1229333 h 1229333"/>
                          <a:gd name="connsiteX4" fmla="*/ 0 w 1080626"/>
                          <a:gd name="connsiteY4" fmla="*/ 1229333 h 1229333"/>
                          <a:gd name="connsiteX5" fmla="*/ 0 w 1080626"/>
                          <a:gd name="connsiteY5" fmla="*/ 0 h 1229333"/>
                          <a:gd name="connsiteX0" fmla="*/ 0 w 1080626"/>
                          <a:gd name="connsiteY0" fmla="*/ 0 h 1229333"/>
                          <a:gd name="connsiteX1" fmla="*/ 815894 w 1080626"/>
                          <a:gd name="connsiteY1" fmla="*/ 0 h 1229333"/>
                          <a:gd name="connsiteX2" fmla="*/ 1080626 w 1080626"/>
                          <a:gd name="connsiteY2" fmla="*/ 614667 h 1229333"/>
                          <a:gd name="connsiteX3" fmla="*/ 815894 w 1080626"/>
                          <a:gd name="connsiteY3" fmla="*/ 1229333 h 1229333"/>
                          <a:gd name="connsiteX4" fmla="*/ 0 w 1080626"/>
                          <a:gd name="connsiteY4" fmla="*/ 1229333 h 1229333"/>
                          <a:gd name="connsiteX5" fmla="*/ 294062 w 1080626"/>
                          <a:gd name="connsiteY5" fmla="*/ 591965 h 1229333"/>
                          <a:gd name="connsiteX6" fmla="*/ 0 w 1080626"/>
                          <a:gd name="connsiteY6" fmla="*/ 0 h 1229333"/>
                          <a:gd name="connsiteX0" fmla="*/ 23 w 1080649"/>
                          <a:gd name="connsiteY0" fmla="*/ 0 h 1229333"/>
                          <a:gd name="connsiteX1" fmla="*/ 815917 w 1080649"/>
                          <a:gd name="connsiteY1" fmla="*/ 0 h 1229333"/>
                          <a:gd name="connsiteX2" fmla="*/ 1080649 w 1080649"/>
                          <a:gd name="connsiteY2" fmla="*/ 614667 h 1229333"/>
                          <a:gd name="connsiteX3" fmla="*/ 815917 w 1080649"/>
                          <a:gd name="connsiteY3" fmla="*/ 1229333 h 1229333"/>
                          <a:gd name="connsiteX4" fmla="*/ 23 w 1080649"/>
                          <a:gd name="connsiteY4" fmla="*/ 1229333 h 1229333"/>
                          <a:gd name="connsiteX5" fmla="*/ 294085 w 1080649"/>
                          <a:gd name="connsiteY5" fmla="*/ 591965 h 1229333"/>
                          <a:gd name="connsiteX6" fmla="*/ 23 w 1080649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080649" h="1229333">
                            <a:moveTo>
                              <a:pt x="23" y="0"/>
                            </a:moveTo>
                            <a:lnTo>
                              <a:pt x="815917" y="0"/>
                            </a:lnTo>
                            <a:lnTo>
                              <a:pt x="1080649" y="614667"/>
                            </a:lnTo>
                            <a:lnTo>
                              <a:pt x="815917" y="1229333"/>
                            </a:lnTo>
                            <a:lnTo>
                              <a:pt x="23" y="1229333"/>
                            </a:lnTo>
                            <a:cubicBezTo>
                              <a:pt x="-324" y="1026575"/>
                              <a:pt x="-670" y="1235297"/>
                              <a:pt x="294085" y="591965"/>
                            </a:cubicBezTo>
                            <a:lnTo>
                              <a:pt x="23" y="0"/>
                            </a:lnTo>
                            <a:close/>
                          </a:path>
                        </a:pathLst>
                      </a:custGeom>
                      <a:solidFill>
                        <a:srgbClr val="8E00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endParaRPr lang="pt-PT" dirty="0"/>
                      </a:p>
                    </p:txBody>
                  </p:sp>
                  <p:sp>
                    <p:nvSpPr>
                      <p:cNvPr id="103" name="Seta: Pentágono 161">
                        <a:extLst>
                          <a:ext uri="{FF2B5EF4-FFF2-40B4-BE49-F238E27FC236}">
                            <a16:creationId xmlns:a16="http://schemas.microsoft.com/office/drawing/2014/main" id="{88E16149-743E-4B83-8A43-3E67EB8178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786888" y="5628667"/>
                        <a:ext cx="3482625" cy="1229333"/>
                      </a:xfrm>
                      <a:custGeom>
                        <a:avLst/>
                        <a:gdLst>
                          <a:gd name="connsiteX0" fmla="*/ 0 w 3526175"/>
                          <a:gd name="connsiteY0" fmla="*/ 0 h 1229333"/>
                          <a:gd name="connsiteX1" fmla="*/ 3225013 w 3526175"/>
                          <a:gd name="connsiteY1" fmla="*/ 0 h 1229333"/>
                          <a:gd name="connsiteX2" fmla="*/ 3526175 w 3526175"/>
                          <a:gd name="connsiteY2" fmla="*/ 614667 h 1229333"/>
                          <a:gd name="connsiteX3" fmla="*/ 3225013 w 3526175"/>
                          <a:gd name="connsiteY3" fmla="*/ 1229333 h 1229333"/>
                          <a:gd name="connsiteX4" fmla="*/ 0 w 3526175"/>
                          <a:gd name="connsiteY4" fmla="*/ 1229333 h 1229333"/>
                          <a:gd name="connsiteX5" fmla="*/ 0 w 3526175"/>
                          <a:gd name="connsiteY5" fmla="*/ 0 h 1229333"/>
                          <a:gd name="connsiteX0" fmla="*/ 6 w 3526181"/>
                          <a:gd name="connsiteY0" fmla="*/ 0 h 1229333"/>
                          <a:gd name="connsiteX1" fmla="*/ 3225019 w 3526181"/>
                          <a:gd name="connsiteY1" fmla="*/ 0 h 1229333"/>
                          <a:gd name="connsiteX2" fmla="*/ 3526181 w 3526181"/>
                          <a:gd name="connsiteY2" fmla="*/ 614667 h 1229333"/>
                          <a:gd name="connsiteX3" fmla="*/ 3225019 w 3526181"/>
                          <a:gd name="connsiteY3" fmla="*/ 1229333 h 1229333"/>
                          <a:gd name="connsiteX4" fmla="*/ 6 w 3526181"/>
                          <a:gd name="connsiteY4" fmla="*/ 1229333 h 1229333"/>
                          <a:gd name="connsiteX5" fmla="*/ 348103 w 3526181"/>
                          <a:gd name="connsiteY5" fmla="*/ 616293 h 1229333"/>
                          <a:gd name="connsiteX6" fmla="*/ 6 w 3526181"/>
                          <a:gd name="connsiteY6" fmla="*/ 0 h 1229333"/>
                          <a:gd name="connsiteX0" fmla="*/ 156 w 3526331"/>
                          <a:gd name="connsiteY0" fmla="*/ 0 h 1229333"/>
                          <a:gd name="connsiteX1" fmla="*/ 3225169 w 3526331"/>
                          <a:gd name="connsiteY1" fmla="*/ 0 h 1229333"/>
                          <a:gd name="connsiteX2" fmla="*/ 3526331 w 3526331"/>
                          <a:gd name="connsiteY2" fmla="*/ 614667 h 1229333"/>
                          <a:gd name="connsiteX3" fmla="*/ 3225169 w 3526331"/>
                          <a:gd name="connsiteY3" fmla="*/ 1229333 h 1229333"/>
                          <a:gd name="connsiteX4" fmla="*/ 156 w 3526331"/>
                          <a:gd name="connsiteY4" fmla="*/ 1229333 h 1229333"/>
                          <a:gd name="connsiteX5" fmla="*/ 348253 w 3526331"/>
                          <a:gd name="connsiteY5" fmla="*/ 616293 h 1229333"/>
                          <a:gd name="connsiteX6" fmla="*/ 156 w 3526331"/>
                          <a:gd name="connsiteY6" fmla="*/ 0 h 1229333"/>
                          <a:gd name="connsiteX0" fmla="*/ 0 w 3526175"/>
                          <a:gd name="connsiteY0" fmla="*/ 0 h 1229333"/>
                          <a:gd name="connsiteX1" fmla="*/ 3225013 w 3526175"/>
                          <a:gd name="connsiteY1" fmla="*/ 0 h 1229333"/>
                          <a:gd name="connsiteX2" fmla="*/ 3526175 w 3526175"/>
                          <a:gd name="connsiteY2" fmla="*/ 614667 h 1229333"/>
                          <a:gd name="connsiteX3" fmla="*/ 3225013 w 3526175"/>
                          <a:gd name="connsiteY3" fmla="*/ 1229333 h 1229333"/>
                          <a:gd name="connsiteX4" fmla="*/ 45720 w 3526175"/>
                          <a:gd name="connsiteY4" fmla="*/ 1225176 h 1229333"/>
                          <a:gd name="connsiteX5" fmla="*/ 348097 w 3526175"/>
                          <a:gd name="connsiteY5" fmla="*/ 616293 h 1229333"/>
                          <a:gd name="connsiteX6" fmla="*/ 0 w 3526175"/>
                          <a:gd name="connsiteY6" fmla="*/ 0 h 1229333"/>
                          <a:gd name="connsiteX0" fmla="*/ 10483 w 3482625"/>
                          <a:gd name="connsiteY0" fmla="*/ 0 h 1229333"/>
                          <a:gd name="connsiteX1" fmla="*/ 3181463 w 3482625"/>
                          <a:gd name="connsiteY1" fmla="*/ 0 h 1229333"/>
                          <a:gd name="connsiteX2" fmla="*/ 3482625 w 3482625"/>
                          <a:gd name="connsiteY2" fmla="*/ 614667 h 1229333"/>
                          <a:gd name="connsiteX3" fmla="*/ 3181463 w 3482625"/>
                          <a:gd name="connsiteY3" fmla="*/ 1229333 h 1229333"/>
                          <a:gd name="connsiteX4" fmla="*/ 2170 w 3482625"/>
                          <a:gd name="connsiteY4" fmla="*/ 1225176 h 1229333"/>
                          <a:gd name="connsiteX5" fmla="*/ 304547 w 3482625"/>
                          <a:gd name="connsiteY5" fmla="*/ 616293 h 1229333"/>
                          <a:gd name="connsiteX6" fmla="*/ 10483 w 3482625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3482625" h="1229333">
                            <a:moveTo>
                              <a:pt x="10483" y="0"/>
                            </a:moveTo>
                            <a:lnTo>
                              <a:pt x="3181463" y="0"/>
                            </a:lnTo>
                            <a:lnTo>
                              <a:pt x="3482625" y="614667"/>
                            </a:lnTo>
                            <a:lnTo>
                              <a:pt x="3181463" y="1229333"/>
                            </a:lnTo>
                            <a:lnTo>
                              <a:pt x="2170" y="1225176"/>
                            </a:lnTo>
                            <a:cubicBezTo>
                              <a:pt x="439" y="1020829"/>
                              <a:pt x="-38700" y="1236276"/>
                              <a:pt x="304547" y="616293"/>
                            </a:cubicBezTo>
                            <a:lnTo>
                              <a:pt x="10483" y="0"/>
                            </a:lnTo>
                            <a:close/>
                          </a:path>
                        </a:pathLst>
                      </a:custGeom>
                      <a:solidFill>
                        <a:srgbClr val="003E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Dominio</a:t>
                        </a:r>
                        <a:r>
                          <a:rPr lang="pt-PT" sz="1100" b="1" cap="small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 </a:t>
                        </a:r>
                      </a:p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Portugués</a:t>
                        </a:r>
                        <a:endParaRPr lang="pt-PT" sz="1100" b="1" cap="small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Goudy Old Style" panose="02020502050305020303" pitchFamily="18" charset="0"/>
                        </a:endParaRPr>
                      </a:p>
                      <a:p>
                        <a:pPr algn="ctr"/>
                        <a:endParaRPr lang="pt-PT" dirty="0"/>
                      </a:p>
                    </p:txBody>
                  </p:sp>
                  <p:sp>
                    <p:nvSpPr>
                      <p:cNvPr id="104" name="Seta: Pentágono 160">
                        <a:extLst>
                          <a:ext uri="{FF2B5EF4-FFF2-40B4-BE49-F238E27FC236}">
                            <a16:creationId xmlns:a16="http://schemas.microsoft.com/office/drawing/2014/main" id="{A8BDB14C-F89C-4A1F-AA79-51F62A656C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16003" y="5628057"/>
                        <a:ext cx="1883807" cy="1229333"/>
                      </a:xfrm>
                      <a:custGeom>
                        <a:avLst/>
                        <a:gdLst>
                          <a:gd name="connsiteX0" fmla="*/ 0 w 1883748"/>
                          <a:gd name="connsiteY0" fmla="*/ 0 h 1229333"/>
                          <a:gd name="connsiteX1" fmla="*/ 1582586 w 1883748"/>
                          <a:gd name="connsiteY1" fmla="*/ 0 h 1229333"/>
                          <a:gd name="connsiteX2" fmla="*/ 1883748 w 1883748"/>
                          <a:gd name="connsiteY2" fmla="*/ 614667 h 1229333"/>
                          <a:gd name="connsiteX3" fmla="*/ 1582586 w 1883748"/>
                          <a:gd name="connsiteY3" fmla="*/ 1229333 h 1229333"/>
                          <a:gd name="connsiteX4" fmla="*/ 0 w 1883748"/>
                          <a:gd name="connsiteY4" fmla="*/ 1229333 h 1229333"/>
                          <a:gd name="connsiteX5" fmla="*/ 0 w 1883748"/>
                          <a:gd name="connsiteY5" fmla="*/ 0 h 1229333"/>
                          <a:gd name="connsiteX0" fmla="*/ 3 w 1883751"/>
                          <a:gd name="connsiteY0" fmla="*/ 0 h 1229333"/>
                          <a:gd name="connsiteX1" fmla="*/ 1582589 w 1883751"/>
                          <a:gd name="connsiteY1" fmla="*/ 0 h 1229333"/>
                          <a:gd name="connsiteX2" fmla="*/ 1883751 w 1883751"/>
                          <a:gd name="connsiteY2" fmla="*/ 614667 h 1229333"/>
                          <a:gd name="connsiteX3" fmla="*/ 1582589 w 1883751"/>
                          <a:gd name="connsiteY3" fmla="*/ 1229333 h 1229333"/>
                          <a:gd name="connsiteX4" fmla="*/ 3 w 1883751"/>
                          <a:gd name="connsiteY4" fmla="*/ 1229333 h 1229333"/>
                          <a:gd name="connsiteX5" fmla="*/ 287644 w 1883751"/>
                          <a:gd name="connsiteY5" fmla="*/ 600277 h 1229333"/>
                          <a:gd name="connsiteX6" fmla="*/ 3 w 1883751"/>
                          <a:gd name="connsiteY6" fmla="*/ 0 h 1229333"/>
                          <a:gd name="connsiteX0" fmla="*/ 59 w 1883807"/>
                          <a:gd name="connsiteY0" fmla="*/ 0 h 1229333"/>
                          <a:gd name="connsiteX1" fmla="*/ 1582645 w 1883807"/>
                          <a:gd name="connsiteY1" fmla="*/ 0 h 1229333"/>
                          <a:gd name="connsiteX2" fmla="*/ 1883807 w 1883807"/>
                          <a:gd name="connsiteY2" fmla="*/ 614667 h 1229333"/>
                          <a:gd name="connsiteX3" fmla="*/ 1582645 w 1883807"/>
                          <a:gd name="connsiteY3" fmla="*/ 1229333 h 1229333"/>
                          <a:gd name="connsiteX4" fmla="*/ 59 w 1883807"/>
                          <a:gd name="connsiteY4" fmla="*/ 1229333 h 1229333"/>
                          <a:gd name="connsiteX5" fmla="*/ 287700 w 1883807"/>
                          <a:gd name="connsiteY5" fmla="*/ 600277 h 1229333"/>
                          <a:gd name="connsiteX6" fmla="*/ 59 w 1883807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83807" h="1229333">
                            <a:moveTo>
                              <a:pt x="59" y="0"/>
                            </a:moveTo>
                            <a:lnTo>
                              <a:pt x="1582645" y="0"/>
                            </a:lnTo>
                            <a:lnTo>
                              <a:pt x="1883807" y="614667"/>
                            </a:lnTo>
                            <a:lnTo>
                              <a:pt x="1582645" y="1229333"/>
                            </a:lnTo>
                            <a:lnTo>
                              <a:pt x="59" y="1229333"/>
                            </a:lnTo>
                            <a:cubicBezTo>
                              <a:pt x="-1043" y="1027960"/>
                              <a:pt x="10325" y="1217287"/>
                              <a:pt x="287700" y="600277"/>
                            </a:cubicBezTo>
                            <a:lnTo>
                              <a:pt x="59" y="0"/>
                            </a:lnTo>
                            <a:close/>
                          </a:path>
                        </a:pathLst>
                      </a:custGeom>
                      <a:solidFill>
                        <a:srgbClr val="8E00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Dominio</a:t>
                        </a:r>
                        <a:r>
                          <a:rPr lang="pt-PT" sz="1100" b="1" cap="small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 </a:t>
                        </a:r>
                      </a:p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Español</a:t>
                        </a:r>
                        <a:endParaRPr lang="pt-PT" sz="1100" b="1" cap="small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Goudy Old Style" panose="02020502050305020303" pitchFamily="18" charset="0"/>
                        </a:endParaRPr>
                      </a:p>
                      <a:p>
                        <a:pPr algn="ctr"/>
                        <a:endParaRPr lang="pt-PT" dirty="0"/>
                      </a:p>
                    </p:txBody>
                  </p:sp>
                  <p:sp>
                    <p:nvSpPr>
                      <p:cNvPr id="105" name="Seta: Pentágono 42">
                        <a:extLst>
                          <a:ext uri="{FF2B5EF4-FFF2-40B4-BE49-F238E27FC236}">
                            <a16:creationId xmlns:a16="http://schemas.microsoft.com/office/drawing/2014/main" id="{D2E28D7B-235C-429D-AC49-6AE6692558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9885" y="5628666"/>
                        <a:ext cx="1302684" cy="1229333"/>
                      </a:xfrm>
                      <a:custGeom>
                        <a:avLst/>
                        <a:gdLst>
                          <a:gd name="connsiteX0" fmla="*/ 0 w 1302684"/>
                          <a:gd name="connsiteY0" fmla="*/ 0 h 1229333"/>
                          <a:gd name="connsiteX1" fmla="*/ 1001522 w 1302684"/>
                          <a:gd name="connsiteY1" fmla="*/ 0 h 1229333"/>
                          <a:gd name="connsiteX2" fmla="*/ 1302684 w 1302684"/>
                          <a:gd name="connsiteY2" fmla="*/ 614667 h 1229333"/>
                          <a:gd name="connsiteX3" fmla="*/ 1001522 w 1302684"/>
                          <a:gd name="connsiteY3" fmla="*/ 1229333 h 1229333"/>
                          <a:gd name="connsiteX4" fmla="*/ 0 w 1302684"/>
                          <a:gd name="connsiteY4" fmla="*/ 1229333 h 1229333"/>
                          <a:gd name="connsiteX5" fmla="*/ 0 w 1302684"/>
                          <a:gd name="connsiteY5" fmla="*/ 0 h 1229333"/>
                          <a:gd name="connsiteX0" fmla="*/ 0 w 1302684"/>
                          <a:gd name="connsiteY0" fmla="*/ 0 h 1229333"/>
                          <a:gd name="connsiteX1" fmla="*/ 1001522 w 1302684"/>
                          <a:gd name="connsiteY1" fmla="*/ 0 h 1229333"/>
                          <a:gd name="connsiteX2" fmla="*/ 1302684 w 1302684"/>
                          <a:gd name="connsiteY2" fmla="*/ 614667 h 1229333"/>
                          <a:gd name="connsiteX3" fmla="*/ 1001522 w 1302684"/>
                          <a:gd name="connsiteY3" fmla="*/ 1229333 h 1229333"/>
                          <a:gd name="connsiteX4" fmla="*/ 0 w 1302684"/>
                          <a:gd name="connsiteY4" fmla="*/ 1229333 h 1229333"/>
                          <a:gd name="connsiteX5" fmla="*/ 285415 w 1302684"/>
                          <a:gd name="connsiteY5" fmla="*/ 591159 h 1229333"/>
                          <a:gd name="connsiteX6" fmla="*/ 0 w 1302684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302684" h="1229333">
                            <a:moveTo>
                              <a:pt x="0" y="0"/>
                            </a:moveTo>
                            <a:lnTo>
                              <a:pt x="1001522" y="0"/>
                            </a:lnTo>
                            <a:lnTo>
                              <a:pt x="1302684" y="614667"/>
                            </a:lnTo>
                            <a:lnTo>
                              <a:pt x="1001522" y="1229333"/>
                            </a:lnTo>
                            <a:lnTo>
                              <a:pt x="0" y="1229333"/>
                            </a:lnTo>
                            <a:cubicBezTo>
                              <a:pt x="-112" y="1019783"/>
                              <a:pt x="285527" y="800709"/>
                              <a:pt x="285415" y="591159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003E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Dominio</a:t>
                        </a:r>
                        <a:r>
                          <a:rPr lang="pt-PT" sz="1100" b="1" cap="small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 </a:t>
                        </a:r>
                      </a:p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Portugués</a:t>
                        </a:r>
                        <a:endParaRPr lang="pt-PT" sz="1100" b="1" cap="small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Goudy Old Style" panose="02020502050305020303" pitchFamily="18" charset="0"/>
                        </a:endParaRPr>
                      </a:p>
                      <a:p>
                        <a:pPr algn="ctr"/>
                        <a:endParaRPr lang="pt-PT" dirty="0"/>
                      </a:p>
                    </p:txBody>
                  </p:sp>
                </p:grpSp>
                <p:grpSp>
                  <p:nvGrpSpPr>
                    <p:cNvPr id="58" name="Grupo 12" title="Texto da Linha Cronológica">
                      <a:extLst>
                        <a:ext uri="{FF2B5EF4-FFF2-40B4-BE49-F238E27FC236}">
                          <a16:creationId xmlns:a16="http://schemas.microsoft.com/office/drawing/2014/main" id="{42567D78-A5BD-47C2-8FAE-4803D28744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02182" y="5731961"/>
                      <a:ext cx="7907923" cy="235737"/>
                      <a:chOff x="782971" y="5817314"/>
                      <a:chExt cx="6324438" cy="235737"/>
                    </a:xfrm>
                  </p:grpSpPr>
                  <p:sp>
                    <p:nvSpPr>
                      <p:cNvPr id="60" name="Caixa de texto 71">
                        <a:extLst>
                          <a:ext uri="{FF2B5EF4-FFF2-40B4-BE49-F238E27FC236}">
                            <a16:creationId xmlns:a16="http://schemas.microsoft.com/office/drawing/2014/main" id="{439FA6AF-3551-425B-B55A-1E7A1B76D3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82971" y="5817314"/>
                        <a:ext cx="569010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1230</a:t>
                        </a:r>
                      </a:p>
                    </p:txBody>
                  </p:sp>
                  <p:sp>
                    <p:nvSpPr>
                      <p:cNvPr id="65" name="Caixa de texto 72">
                        <a:extLst>
                          <a:ext uri="{FF2B5EF4-FFF2-40B4-BE49-F238E27FC236}">
                            <a16:creationId xmlns:a16="http://schemas.microsoft.com/office/drawing/2014/main" id="{35914530-909C-4B3C-A420-FFD95AA3E67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510890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1267</a:t>
                        </a:r>
                      </a:p>
                    </p:txBody>
                  </p:sp>
                  <p:sp>
                    <p:nvSpPr>
                      <p:cNvPr id="66" name="Caixa de texto 73">
                        <a:extLst>
                          <a:ext uri="{FF2B5EF4-FFF2-40B4-BE49-F238E27FC236}">
                            <a16:creationId xmlns:a16="http://schemas.microsoft.com/office/drawing/2014/main" id="{EF22FE2C-1937-4299-9A63-B3BB44A6072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158282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1297</a:t>
                        </a:r>
                      </a:p>
                    </p:txBody>
                  </p:sp>
                  <p:sp>
                    <p:nvSpPr>
                      <p:cNvPr id="68" name="Caixa de texto 74">
                        <a:extLst>
                          <a:ext uri="{FF2B5EF4-FFF2-40B4-BE49-F238E27FC236}">
                            <a16:creationId xmlns:a16="http://schemas.microsoft.com/office/drawing/2014/main" id="{A52525B8-9CA3-490F-844C-D2C83FFE4E1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05674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1504</a:t>
                        </a:r>
                      </a:p>
                    </p:txBody>
                  </p:sp>
                  <p:sp>
                    <p:nvSpPr>
                      <p:cNvPr id="74" name="Caixa de texto 100">
                        <a:extLst>
                          <a:ext uri="{FF2B5EF4-FFF2-40B4-BE49-F238E27FC236}">
                            <a16:creationId xmlns:a16="http://schemas.microsoft.com/office/drawing/2014/main" id="{2430CA39-3874-4FC6-A2CF-C6D71617BA16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381966" y="5817314"/>
                        <a:ext cx="569010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1532</a:t>
                        </a:r>
                      </a:p>
                    </p:txBody>
                  </p:sp>
                  <p:sp>
                    <p:nvSpPr>
                      <p:cNvPr id="75" name="Caixa de texto 101">
                        <a:extLst>
                          <a:ext uri="{FF2B5EF4-FFF2-40B4-BE49-F238E27FC236}">
                            <a16:creationId xmlns:a16="http://schemas.microsoft.com/office/drawing/2014/main" id="{197ED1D8-DCC0-4959-B79A-820A55B2A57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109885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1640</a:t>
                        </a:r>
                      </a:p>
                    </p:txBody>
                  </p:sp>
                  <p:sp>
                    <p:nvSpPr>
                      <p:cNvPr id="77" name="Caixa de texto 102">
                        <a:extLst>
                          <a:ext uri="{FF2B5EF4-FFF2-40B4-BE49-F238E27FC236}">
                            <a16:creationId xmlns:a16="http://schemas.microsoft.com/office/drawing/2014/main" id="{C500D78C-C8CE-4E4D-AE33-F6BA8BDA9D4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7277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1657</a:t>
                        </a:r>
                      </a:p>
                    </p:txBody>
                  </p:sp>
                  <p:sp>
                    <p:nvSpPr>
                      <p:cNvPr id="80" name="Caixa de texto 103">
                        <a:extLst>
                          <a:ext uri="{FF2B5EF4-FFF2-40B4-BE49-F238E27FC236}">
                            <a16:creationId xmlns:a16="http://schemas.microsoft.com/office/drawing/2014/main" id="{C5D3AC3F-6287-4127-BB04-E93729067C5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404669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1668</a:t>
                        </a:r>
                        <a:r>
                          <a:rPr lang="pt-PT" sz="1000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		</a:t>
                        </a:r>
                      </a:p>
                    </p:txBody>
                  </p:sp>
                  <p:sp>
                    <p:nvSpPr>
                      <p:cNvPr id="81" name="Caixa de texto 104">
                        <a:extLst>
                          <a:ext uri="{FF2B5EF4-FFF2-40B4-BE49-F238E27FC236}">
                            <a16:creationId xmlns:a16="http://schemas.microsoft.com/office/drawing/2014/main" id="{93E98C83-B4B7-4BF5-B85B-53AA3475B44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971534" y="5817314"/>
                        <a:ext cx="569010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1709</a:t>
                        </a:r>
                      </a:p>
                    </p:txBody>
                  </p:sp>
                  <p:sp>
                    <p:nvSpPr>
                      <p:cNvPr id="82" name="Caixa de texto 105">
                        <a:extLst>
                          <a:ext uri="{FF2B5EF4-FFF2-40B4-BE49-F238E27FC236}">
                            <a16:creationId xmlns:a16="http://schemas.microsoft.com/office/drawing/2014/main" id="{862DAD77-94B6-4A88-AF68-08519B8E87C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699453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1801</a:t>
                        </a:r>
                      </a:p>
                    </p:txBody>
                  </p:sp>
                </p:grpSp>
              </p:grpSp>
              <p:sp>
                <p:nvSpPr>
                  <p:cNvPr id="59" name="Retângulo 58">
                    <a:extLst>
                      <a:ext uri="{FF2B5EF4-FFF2-40B4-BE49-F238E27FC236}">
                        <a16:creationId xmlns:a16="http://schemas.microsoft.com/office/drawing/2014/main" id="{66747D82-3694-4133-9527-80D0B39EB5C5}"/>
                      </a:ext>
                    </a:extLst>
                  </p:cNvPr>
                  <p:cNvSpPr/>
                  <p:nvPr/>
                </p:nvSpPr>
                <p:spPr>
                  <a:xfrm>
                    <a:off x="6107351" y="6048386"/>
                    <a:ext cx="1218663" cy="430887"/>
                  </a:xfrm>
                  <a:prstGeom prst="rect">
                    <a:avLst/>
                  </a:prstGeom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Español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</p:txBody>
              </p:sp>
            </p:grpSp>
          </p:grpSp>
          <p:sp>
            <p:nvSpPr>
              <p:cNvPr id="108" name="Seta: Para Baixo 107" title="Seta Alta do Marco">
                <a:extLst>
                  <a:ext uri="{FF2B5EF4-FFF2-40B4-BE49-F238E27FC236}">
                    <a16:creationId xmlns:a16="http://schemas.microsoft.com/office/drawing/2014/main" id="{03E1C34E-0B63-4AE6-A886-16F0062F14DA}"/>
                  </a:ext>
                </a:extLst>
              </p:cNvPr>
              <p:cNvSpPr/>
              <p:nvPr/>
            </p:nvSpPr>
            <p:spPr>
              <a:xfrm>
                <a:off x="7505867" y="4560153"/>
                <a:ext cx="463898" cy="780369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</p:grpSp>
      </p:grpSp>
      <p:grpSp>
        <p:nvGrpSpPr>
          <p:cNvPr id="187" name="Marco 2" title="Marco 2">
            <a:extLst>
              <a:ext uri="{FF2B5EF4-FFF2-40B4-BE49-F238E27FC236}">
                <a16:creationId xmlns:a16="http://schemas.microsoft.com/office/drawing/2014/main" id="{C35F0895-27FB-4693-B699-36EC5E7694CC}"/>
              </a:ext>
            </a:extLst>
          </p:cNvPr>
          <p:cNvGrpSpPr/>
          <p:nvPr/>
        </p:nvGrpSpPr>
        <p:grpSpPr>
          <a:xfrm>
            <a:off x="9114145" y="3589181"/>
            <a:ext cx="865317" cy="1797216"/>
            <a:chOff x="1479740" y="412467"/>
            <a:chExt cx="865317" cy="5027102"/>
          </a:xfrm>
        </p:grpSpPr>
        <p:sp>
          <p:nvSpPr>
            <p:cNvPr id="188" name="Seta: Para Baixo 187" title="Seta Alta do Marco">
              <a:extLst>
                <a:ext uri="{FF2B5EF4-FFF2-40B4-BE49-F238E27FC236}">
                  <a16:creationId xmlns:a16="http://schemas.microsoft.com/office/drawing/2014/main" id="{A0D553B6-AD29-4E8E-9012-A5D20C258E6E}"/>
                </a:ext>
              </a:extLst>
            </p:cNvPr>
            <p:cNvSpPr/>
            <p:nvPr/>
          </p:nvSpPr>
          <p:spPr>
            <a:xfrm>
              <a:off x="1479740" y="2607569"/>
              <a:ext cx="470255" cy="2832000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190" name="Caixa de texto 114">
              <a:extLst>
                <a:ext uri="{FF2B5EF4-FFF2-40B4-BE49-F238E27FC236}">
                  <a16:creationId xmlns:a16="http://schemas.microsoft.com/office/drawing/2014/main" id="{5B668AD4-0326-470A-A1B8-C405F3D9ADDC}"/>
                </a:ext>
              </a:extLst>
            </p:cNvPr>
            <p:cNvSpPr txBox="1"/>
            <p:nvPr/>
          </p:nvSpPr>
          <p:spPr>
            <a:xfrm>
              <a:off x="1484675" y="412467"/>
              <a:ext cx="860382" cy="20661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Tratado</a:t>
              </a:r>
            </a:p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de</a:t>
              </a:r>
            </a:p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Paris</a:t>
              </a:r>
            </a:p>
          </p:txBody>
        </p:sp>
      </p:grpSp>
      <p:sp>
        <p:nvSpPr>
          <p:cNvPr id="5" name="Pergaminho: Vertical 4">
            <a:extLst>
              <a:ext uri="{FF2B5EF4-FFF2-40B4-BE49-F238E27FC236}">
                <a16:creationId xmlns:a16="http://schemas.microsoft.com/office/drawing/2014/main" id="{ACE45127-D63C-41EF-B6B2-294AC81F4449}"/>
              </a:ext>
            </a:extLst>
          </p:cNvPr>
          <p:cNvSpPr/>
          <p:nvPr/>
        </p:nvSpPr>
        <p:spPr>
          <a:xfrm>
            <a:off x="10341411" y="1106685"/>
            <a:ext cx="1088577" cy="738664"/>
          </a:xfrm>
          <a:prstGeom prst="verticalScroll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600" dirty="0">
                <a:solidFill>
                  <a:schemeClr val="tx1"/>
                </a:solidFill>
              </a:rPr>
              <a:t>Tratado de Badajoz</a:t>
            </a:r>
          </a:p>
        </p:txBody>
      </p:sp>
      <p:sp>
        <p:nvSpPr>
          <p:cNvPr id="98" name="Pergaminho: Vertical 97">
            <a:extLst>
              <a:ext uri="{FF2B5EF4-FFF2-40B4-BE49-F238E27FC236}">
                <a16:creationId xmlns:a16="http://schemas.microsoft.com/office/drawing/2014/main" id="{6B3E5264-C2E5-4445-A76F-975E841B7A77}"/>
              </a:ext>
            </a:extLst>
          </p:cNvPr>
          <p:cNvSpPr/>
          <p:nvPr/>
        </p:nvSpPr>
        <p:spPr>
          <a:xfrm>
            <a:off x="10247434" y="2155369"/>
            <a:ext cx="1088577" cy="738664"/>
          </a:xfrm>
          <a:prstGeom prst="verticalScroll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600" dirty="0">
                <a:solidFill>
                  <a:schemeClr val="tx1"/>
                </a:solidFill>
              </a:rPr>
              <a:t>Tratado de Madrid</a:t>
            </a:r>
          </a:p>
        </p:txBody>
      </p:sp>
      <p:sp>
        <p:nvSpPr>
          <p:cNvPr id="7" name="Sinal de Multiplicação 6">
            <a:extLst>
              <a:ext uri="{FF2B5EF4-FFF2-40B4-BE49-F238E27FC236}">
                <a16:creationId xmlns:a16="http://schemas.microsoft.com/office/drawing/2014/main" id="{55C53B72-AA31-4155-A5F0-64B46936136A}"/>
              </a:ext>
            </a:extLst>
          </p:cNvPr>
          <p:cNvSpPr/>
          <p:nvPr/>
        </p:nvSpPr>
        <p:spPr>
          <a:xfrm>
            <a:off x="9725025" y="1106685"/>
            <a:ext cx="2466970" cy="1684622"/>
          </a:xfrm>
          <a:prstGeom prst="mathMultiply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99" name="Caixa de texto 114">
            <a:extLst>
              <a:ext uri="{FF2B5EF4-FFF2-40B4-BE49-F238E27FC236}">
                <a16:creationId xmlns:a16="http://schemas.microsoft.com/office/drawing/2014/main" id="{D433F985-6BB2-4366-8B25-729DEF14BE6B}"/>
              </a:ext>
            </a:extLst>
          </p:cNvPr>
          <p:cNvSpPr txBox="1"/>
          <p:nvPr/>
        </p:nvSpPr>
        <p:spPr>
          <a:xfrm>
            <a:off x="1823638" y="3165871"/>
            <a:ext cx="129478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Convención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 Badajoz</a:t>
            </a:r>
          </a:p>
        </p:txBody>
      </p:sp>
      <p:sp>
        <p:nvSpPr>
          <p:cNvPr id="100" name="Caixa de texto 114">
            <a:extLst>
              <a:ext uri="{FF2B5EF4-FFF2-40B4-BE49-F238E27FC236}">
                <a16:creationId xmlns:a16="http://schemas.microsoft.com/office/drawing/2014/main" id="{9CCA1CB9-2594-434B-8CC7-B4344B06C8C7}"/>
              </a:ext>
            </a:extLst>
          </p:cNvPr>
          <p:cNvSpPr txBox="1"/>
          <p:nvPr/>
        </p:nvSpPr>
        <p:spPr>
          <a:xfrm>
            <a:off x="2658762" y="2483762"/>
            <a:ext cx="117981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Tratado de </a:t>
            </a:r>
          </a:p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Alcañices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106" name="Caixa de texto 114">
            <a:extLst>
              <a:ext uri="{FF2B5EF4-FFF2-40B4-BE49-F238E27FC236}">
                <a16:creationId xmlns:a16="http://schemas.microsoft.com/office/drawing/2014/main" id="{9898A5CE-8C5D-480E-A856-EB11E553ECD4}"/>
              </a:ext>
            </a:extLst>
          </p:cNvPr>
          <p:cNvSpPr txBox="1"/>
          <p:nvPr/>
        </p:nvSpPr>
        <p:spPr>
          <a:xfrm>
            <a:off x="3343277" y="3884816"/>
            <a:ext cx="171203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Sede Episcopal</a:t>
            </a:r>
          </a:p>
          <a:p>
            <a:pPr algn="ctr"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Obispado</a:t>
            </a:r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de Ceuta</a:t>
            </a:r>
          </a:p>
        </p:txBody>
      </p:sp>
      <p:sp>
        <p:nvSpPr>
          <p:cNvPr id="110" name="Caixa de texto 114">
            <a:extLst>
              <a:ext uri="{FF2B5EF4-FFF2-40B4-BE49-F238E27FC236}">
                <a16:creationId xmlns:a16="http://schemas.microsoft.com/office/drawing/2014/main" id="{5E4C02E0-B261-41B4-A1A7-7AE8BE386CC2}"/>
              </a:ext>
            </a:extLst>
          </p:cNvPr>
          <p:cNvSpPr txBox="1"/>
          <p:nvPr/>
        </p:nvSpPr>
        <p:spPr>
          <a:xfrm>
            <a:off x="5055305" y="1755810"/>
            <a:ext cx="1221669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Restauración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111" name="Caixa de texto 114">
            <a:extLst>
              <a:ext uri="{FF2B5EF4-FFF2-40B4-BE49-F238E27FC236}">
                <a16:creationId xmlns:a16="http://schemas.microsoft.com/office/drawing/2014/main" id="{001145C5-5BB3-4A8B-BC38-DFFAADB574CE}"/>
              </a:ext>
            </a:extLst>
          </p:cNvPr>
          <p:cNvSpPr txBox="1"/>
          <p:nvPr/>
        </p:nvSpPr>
        <p:spPr>
          <a:xfrm>
            <a:off x="7496372" y="3807326"/>
            <a:ext cx="1046889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la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Sucesión</a:t>
            </a:r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Española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120" name="Caixa de texto 114">
            <a:extLst>
              <a:ext uri="{FF2B5EF4-FFF2-40B4-BE49-F238E27FC236}">
                <a16:creationId xmlns:a16="http://schemas.microsoft.com/office/drawing/2014/main" id="{5770FB75-0727-40E7-8861-B356429A1F30}"/>
              </a:ext>
            </a:extLst>
          </p:cNvPr>
          <p:cNvSpPr txBox="1"/>
          <p:nvPr/>
        </p:nvSpPr>
        <p:spPr>
          <a:xfrm>
            <a:off x="8300007" y="1468203"/>
            <a:ext cx="946784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las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Naranjas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3450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8" grpId="0" animBg="1"/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cxnSp>
        <p:nvCxnSpPr>
          <p:cNvPr id="86" name="Conexão Reta Unidirecional 3">
            <a:extLst>
              <a:ext uri="{FF2B5EF4-FFF2-40B4-BE49-F238E27FC236}">
                <a16:creationId xmlns:a16="http://schemas.microsoft.com/office/drawing/2014/main" id="{B6C133F1-A505-483C-86C3-D0C080D7A256}"/>
              </a:ext>
            </a:extLst>
          </p:cNvPr>
          <p:cNvCxnSpPr>
            <a:cxnSpLocks/>
          </p:cNvCxnSpPr>
          <p:nvPr/>
        </p:nvCxnSpPr>
        <p:spPr>
          <a:xfrm>
            <a:off x="227534" y="5536240"/>
            <a:ext cx="8468791" cy="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xão Reta 29">
            <a:extLst>
              <a:ext uri="{FF2B5EF4-FFF2-40B4-BE49-F238E27FC236}">
                <a16:creationId xmlns:a16="http://schemas.microsoft.com/office/drawing/2014/main" id="{562FE674-B612-4C1C-9C25-F57F1DFB8309}"/>
              </a:ext>
            </a:extLst>
          </p:cNvPr>
          <p:cNvCxnSpPr>
            <a:cxnSpLocks/>
          </p:cNvCxnSpPr>
          <p:nvPr/>
        </p:nvCxnSpPr>
        <p:spPr>
          <a:xfrm>
            <a:off x="1257920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xão Reta 34">
            <a:extLst>
              <a:ext uri="{FF2B5EF4-FFF2-40B4-BE49-F238E27FC236}">
                <a16:creationId xmlns:a16="http://schemas.microsoft.com/office/drawing/2014/main" id="{04443AD9-3721-4782-B842-B46D008306FB}"/>
              </a:ext>
            </a:extLst>
          </p:cNvPr>
          <p:cNvCxnSpPr>
            <a:cxnSpLocks/>
          </p:cNvCxnSpPr>
          <p:nvPr/>
        </p:nvCxnSpPr>
        <p:spPr>
          <a:xfrm>
            <a:off x="206740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xão Reta 35">
            <a:extLst>
              <a:ext uri="{FF2B5EF4-FFF2-40B4-BE49-F238E27FC236}">
                <a16:creationId xmlns:a16="http://schemas.microsoft.com/office/drawing/2014/main" id="{B48AE23B-78C2-4BBF-AD9F-BB95DCFACAF6}"/>
              </a:ext>
            </a:extLst>
          </p:cNvPr>
          <p:cNvCxnSpPr>
            <a:cxnSpLocks/>
          </p:cNvCxnSpPr>
          <p:nvPr/>
        </p:nvCxnSpPr>
        <p:spPr>
          <a:xfrm>
            <a:off x="287688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xão Reta 36">
            <a:extLst>
              <a:ext uri="{FF2B5EF4-FFF2-40B4-BE49-F238E27FC236}">
                <a16:creationId xmlns:a16="http://schemas.microsoft.com/office/drawing/2014/main" id="{A54C66AD-F645-4489-9E70-58054CCC34A5}"/>
              </a:ext>
            </a:extLst>
          </p:cNvPr>
          <p:cNvCxnSpPr>
            <a:cxnSpLocks/>
          </p:cNvCxnSpPr>
          <p:nvPr/>
        </p:nvCxnSpPr>
        <p:spPr>
          <a:xfrm>
            <a:off x="3686370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xão Reta 37">
            <a:extLst>
              <a:ext uri="{FF2B5EF4-FFF2-40B4-BE49-F238E27FC236}">
                <a16:creationId xmlns:a16="http://schemas.microsoft.com/office/drawing/2014/main" id="{12875CFD-3B9A-4A30-ADEB-88C6D7B33703}"/>
              </a:ext>
            </a:extLst>
          </p:cNvPr>
          <p:cNvCxnSpPr>
            <a:cxnSpLocks/>
          </p:cNvCxnSpPr>
          <p:nvPr/>
        </p:nvCxnSpPr>
        <p:spPr>
          <a:xfrm>
            <a:off x="449585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xão Reta 38">
            <a:extLst>
              <a:ext uri="{FF2B5EF4-FFF2-40B4-BE49-F238E27FC236}">
                <a16:creationId xmlns:a16="http://schemas.microsoft.com/office/drawing/2014/main" id="{2B14F3DC-99EE-4AF6-9CED-76849CA8123F}"/>
              </a:ext>
            </a:extLst>
          </p:cNvPr>
          <p:cNvCxnSpPr>
            <a:cxnSpLocks/>
          </p:cNvCxnSpPr>
          <p:nvPr/>
        </p:nvCxnSpPr>
        <p:spPr>
          <a:xfrm>
            <a:off x="530533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xão Reta 44">
            <a:extLst>
              <a:ext uri="{FF2B5EF4-FFF2-40B4-BE49-F238E27FC236}">
                <a16:creationId xmlns:a16="http://schemas.microsoft.com/office/drawing/2014/main" id="{78A9429C-479E-48FE-B623-455101DA778B}"/>
              </a:ext>
            </a:extLst>
          </p:cNvPr>
          <p:cNvCxnSpPr>
            <a:cxnSpLocks/>
          </p:cNvCxnSpPr>
          <p:nvPr/>
        </p:nvCxnSpPr>
        <p:spPr>
          <a:xfrm>
            <a:off x="6114819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xão Reta 46">
            <a:extLst>
              <a:ext uri="{FF2B5EF4-FFF2-40B4-BE49-F238E27FC236}">
                <a16:creationId xmlns:a16="http://schemas.microsoft.com/office/drawing/2014/main" id="{12879A0B-8537-477B-A029-BAF8C7D5F918}"/>
              </a:ext>
            </a:extLst>
          </p:cNvPr>
          <p:cNvCxnSpPr>
            <a:cxnSpLocks/>
          </p:cNvCxnSpPr>
          <p:nvPr/>
        </p:nvCxnSpPr>
        <p:spPr>
          <a:xfrm>
            <a:off x="692430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xão Reta 49">
            <a:extLst>
              <a:ext uri="{FF2B5EF4-FFF2-40B4-BE49-F238E27FC236}">
                <a16:creationId xmlns:a16="http://schemas.microsoft.com/office/drawing/2014/main" id="{C6A0F8D7-F297-4DE9-AA0F-80F826EC6B1B}"/>
              </a:ext>
            </a:extLst>
          </p:cNvPr>
          <p:cNvCxnSpPr>
            <a:cxnSpLocks/>
          </p:cNvCxnSpPr>
          <p:nvPr/>
        </p:nvCxnSpPr>
        <p:spPr>
          <a:xfrm>
            <a:off x="773378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xão Reta 50">
            <a:extLst>
              <a:ext uri="{FF2B5EF4-FFF2-40B4-BE49-F238E27FC236}">
                <a16:creationId xmlns:a16="http://schemas.microsoft.com/office/drawing/2014/main" id="{1B8E2EF8-E302-489D-990C-AA4888C366F3}"/>
              </a:ext>
            </a:extLst>
          </p:cNvPr>
          <p:cNvCxnSpPr>
            <a:cxnSpLocks/>
          </p:cNvCxnSpPr>
          <p:nvPr/>
        </p:nvCxnSpPr>
        <p:spPr>
          <a:xfrm>
            <a:off x="8543269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Agrupar 3">
            <a:extLst>
              <a:ext uri="{FF2B5EF4-FFF2-40B4-BE49-F238E27FC236}">
                <a16:creationId xmlns:a16="http://schemas.microsoft.com/office/drawing/2014/main" id="{AAB0C107-9A20-4B0D-8EB2-A8AA6DFFA347}"/>
              </a:ext>
            </a:extLst>
          </p:cNvPr>
          <p:cNvGrpSpPr/>
          <p:nvPr/>
        </p:nvGrpSpPr>
        <p:grpSpPr>
          <a:xfrm>
            <a:off x="209266" y="1706850"/>
            <a:ext cx="11755200" cy="5066538"/>
            <a:chOff x="227534" y="1699034"/>
            <a:chExt cx="11755200" cy="5066538"/>
          </a:xfrm>
        </p:grpSpPr>
        <p:sp>
          <p:nvSpPr>
            <p:cNvPr id="142" name="Seta: Pentágono 164">
              <a:extLst>
                <a:ext uri="{FF2B5EF4-FFF2-40B4-BE49-F238E27FC236}">
                  <a16:creationId xmlns:a16="http://schemas.microsoft.com/office/drawing/2014/main" id="{6D427067-5EB1-4209-9B74-B387460FA54E}"/>
                </a:ext>
              </a:extLst>
            </p:cNvPr>
            <p:cNvSpPr/>
            <p:nvPr/>
          </p:nvSpPr>
          <p:spPr>
            <a:xfrm>
              <a:off x="8548671" y="5536239"/>
              <a:ext cx="3434063" cy="1229333"/>
            </a:xfrm>
            <a:custGeom>
              <a:avLst/>
              <a:gdLst>
                <a:gd name="connsiteX0" fmla="*/ 0 w 3366763"/>
                <a:gd name="connsiteY0" fmla="*/ 0 h 1229333"/>
                <a:gd name="connsiteX1" fmla="*/ 3065601 w 3366763"/>
                <a:gd name="connsiteY1" fmla="*/ 0 h 1229333"/>
                <a:gd name="connsiteX2" fmla="*/ 3366763 w 3366763"/>
                <a:gd name="connsiteY2" fmla="*/ 614667 h 1229333"/>
                <a:gd name="connsiteX3" fmla="*/ 3065601 w 3366763"/>
                <a:gd name="connsiteY3" fmla="*/ 1229333 h 1229333"/>
                <a:gd name="connsiteX4" fmla="*/ 0 w 3366763"/>
                <a:gd name="connsiteY4" fmla="*/ 1229333 h 1229333"/>
                <a:gd name="connsiteX5" fmla="*/ 0 w 3366763"/>
                <a:gd name="connsiteY5" fmla="*/ 0 h 1229333"/>
                <a:gd name="connsiteX0" fmla="*/ 1 w 3366764"/>
                <a:gd name="connsiteY0" fmla="*/ 0 h 1229333"/>
                <a:gd name="connsiteX1" fmla="*/ 3065602 w 3366764"/>
                <a:gd name="connsiteY1" fmla="*/ 0 h 1229333"/>
                <a:gd name="connsiteX2" fmla="*/ 3366764 w 3366764"/>
                <a:gd name="connsiteY2" fmla="*/ 614667 h 1229333"/>
                <a:gd name="connsiteX3" fmla="*/ 3065602 w 3366764"/>
                <a:gd name="connsiteY3" fmla="*/ 1229333 h 1229333"/>
                <a:gd name="connsiteX4" fmla="*/ 1 w 3366764"/>
                <a:gd name="connsiteY4" fmla="*/ 1229333 h 1229333"/>
                <a:gd name="connsiteX5" fmla="*/ 313710 w 3366764"/>
                <a:gd name="connsiteY5" fmla="*/ 603221 h 1229333"/>
                <a:gd name="connsiteX6" fmla="*/ 1 w 3366764"/>
                <a:gd name="connsiteY6" fmla="*/ 0 h 1229333"/>
                <a:gd name="connsiteX0" fmla="*/ 26 w 3366789"/>
                <a:gd name="connsiteY0" fmla="*/ 0 h 1229333"/>
                <a:gd name="connsiteX1" fmla="*/ 3065627 w 3366789"/>
                <a:gd name="connsiteY1" fmla="*/ 0 h 1229333"/>
                <a:gd name="connsiteX2" fmla="*/ 3366789 w 3366789"/>
                <a:gd name="connsiteY2" fmla="*/ 614667 h 1229333"/>
                <a:gd name="connsiteX3" fmla="*/ 3065627 w 3366789"/>
                <a:gd name="connsiteY3" fmla="*/ 1229333 h 1229333"/>
                <a:gd name="connsiteX4" fmla="*/ 26 w 3366789"/>
                <a:gd name="connsiteY4" fmla="*/ 1229333 h 1229333"/>
                <a:gd name="connsiteX5" fmla="*/ 313735 w 3366789"/>
                <a:gd name="connsiteY5" fmla="*/ 603221 h 1229333"/>
                <a:gd name="connsiteX6" fmla="*/ 26 w 3366789"/>
                <a:gd name="connsiteY6" fmla="*/ 0 h 1229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789" h="1229333">
                  <a:moveTo>
                    <a:pt x="26" y="0"/>
                  </a:moveTo>
                  <a:lnTo>
                    <a:pt x="3065627" y="0"/>
                  </a:lnTo>
                  <a:lnTo>
                    <a:pt x="3366789" y="614667"/>
                  </a:lnTo>
                  <a:lnTo>
                    <a:pt x="3065627" y="1229333"/>
                  </a:lnTo>
                  <a:lnTo>
                    <a:pt x="26" y="1229333"/>
                  </a:lnTo>
                  <a:cubicBezTo>
                    <a:pt x="-699" y="1027556"/>
                    <a:pt x="11045" y="1224791"/>
                    <a:pt x="313735" y="603221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8E0000">
                <a:alpha val="71000"/>
              </a:srgbClr>
            </a:solidFill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pt-PT" sz="1100" b="1" cap="small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rPr>
                <a:t>Dominio</a:t>
              </a:r>
              <a:r>
                <a: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rPr>
                <a:t> </a:t>
              </a:r>
            </a:p>
            <a:p>
              <a:pPr algn="ctr"/>
              <a:r>
                <a:rPr lang="pt-PT" sz="1100" b="1" cap="small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rPr>
                <a:t>Español</a:t>
              </a:r>
              <a:endParaRPr lang="pt-PT" sz="1100" b="1" cap="small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anose="02020502050305020303" pitchFamily="18" charset="0"/>
              </a:endParaRPr>
            </a:p>
            <a:p>
              <a:pPr algn="ctr"/>
              <a:endParaRPr lang="pt-PT" dirty="0"/>
            </a:p>
          </p:txBody>
        </p:sp>
        <p:grpSp>
          <p:nvGrpSpPr>
            <p:cNvPr id="3" name="Agrupar 2">
              <a:extLst>
                <a:ext uri="{FF2B5EF4-FFF2-40B4-BE49-F238E27FC236}">
                  <a16:creationId xmlns:a16="http://schemas.microsoft.com/office/drawing/2014/main" id="{A042CBF5-9930-4E50-A818-6AADF314F3AF}"/>
                </a:ext>
              </a:extLst>
            </p:cNvPr>
            <p:cNvGrpSpPr/>
            <p:nvPr/>
          </p:nvGrpSpPr>
          <p:grpSpPr>
            <a:xfrm>
              <a:off x="227534" y="1699034"/>
              <a:ext cx="11553668" cy="5057623"/>
              <a:chOff x="227534" y="1699034"/>
              <a:chExt cx="11553668" cy="5057623"/>
            </a:xfrm>
          </p:grpSpPr>
          <p:grpSp>
            <p:nvGrpSpPr>
              <p:cNvPr id="85" name="Grupo 11" title="Linha Cronológica">
                <a:extLst>
                  <a:ext uri="{FF2B5EF4-FFF2-40B4-BE49-F238E27FC236}">
                    <a16:creationId xmlns:a16="http://schemas.microsoft.com/office/drawing/2014/main" id="{564C4FEA-3297-4515-AE5E-B420CCA1096F}"/>
                  </a:ext>
                </a:extLst>
              </p:cNvPr>
              <p:cNvGrpSpPr/>
              <p:nvPr/>
            </p:nvGrpSpPr>
            <p:grpSpPr>
              <a:xfrm>
                <a:off x="227534" y="5434450"/>
                <a:ext cx="11553668" cy="165472"/>
                <a:chOff x="243415" y="3346264"/>
                <a:chExt cx="9240157" cy="165472"/>
              </a:xfrm>
            </p:grpSpPr>
            <p:cxnSp>
              <p:nvCxnSpPr>
                <p:cNvPr id="128" name="Conexão Reta Unidirecional 3">
                  <a:extLst>
                    <a:ext uri="{FF2B5EF4-FFF2-40B4-BE49-F238E27FC236}">
                      <a16:creationId xmlns:a16="http://schemas.microsoft.com/office/drawing/2014/main" id="{72D88DD6-6EFF-4373-9FF4-4A24EAC8E8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3415" y="3429000"/>
                  <a:ext cx="9240157" cy="19053"/>
                </a:xfrm>
                <a:prstGeom prst="straightConnector1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  <a:tailEnd type="triangle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Conexão Reta 51">
                  <a:extLst>
                    <a:ext uri="{FF2B5EF4-FFF2-40B4-BE49-F238E27FC236}">
                      <a16:creationId xmlns:a16="http://schemas.microsoft.com/office/drawing/2014/main" id="{4567A2B6-7284-42CA-8816-00619F46380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541396" y="3346265"/>
                  <a:ext cx="0" cy="165471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95000"/>
                      <a:lumOff val="5000"/>
                    </a:schemeClr>
                  </a:solidFill>
                  <a:prstDash val="sysDash"/>
                  <a:headEnd type="none" w="sm" len="sm"/>
                  <a:tailEnd type="none" w="sm" len="sm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Conexão Reta 52">
                  <a:extLst>
                    <a:ext uri="{FF2B5EF4-FFF2-40B4-BE49-F238E27FC236}">
                      <a16:creationId xmlns:a16="http://schemas.microsoft.com/office/drawing/2014/main" id="{D17056A5-0089-4CBE-82B3-A9CB2E4EA04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188788" y="3346265"/>
                  <a:ext cx="0" cy="165471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95000"/>
                      <a:lumOff val="5000"/>
                    </a:schemeClr>
                  </a:solidFill>
                  <a:prstDash val="sysDash"/>
                  <a:headEnd type="none" w="sm" len="sm"/>
                  <a:tailEnd type="none" w="sm" len="sm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Conexão Reta 53">
                  <a:extLst>
                    <a:ext uri="{FF2B5EF4-FFF2-40B4-BE49-F238E27FC236}">
                      <a16:creationId xmlns:a16="http://schemas.microsoft.com/office/drawing/2014/main" id="{6E219237-B69D-4466-86BF-ECC0F4C2BB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45974" y="3346264"/>
                  <a:ext cx="0" cy="165471"/>
                </a:xfrm>
                <a:prstGeom prst="line">
                  <a:avLst/>
                </a:prstGeom>
                <a:ln w="19050" cmpd="sng">
                  <a:solidFill>
                    <a:schemeClr val="tx1">
                      <a:lumMod val="95000"/>
                      <a:lumOff val="5000"/>
                    </a:schemeClr>
                  </a:solidFill>
                  <a:prstDash val="solid"/>
                  <a:headEnd type="none" w="sm" len="sm"/>
                  <a:tailEnd type="none" w="sm" len="sm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upo 12" title="Texto da Linha Cronológica">
                <a:extLst>
                  <a:ext uri="{FF2B5EF4-FFF2-40B4-BE49-F238E27FC236}">
                    <a16:creationId xmlns:a16="http://schemas.microsoft.com/office/drawing/2014/main" id="{F64951D5-AA08-43AF-B467-FF46FEBAF51B}"/>
                  </a:ext>
                </a:extLst>
              </p:cNvPr>
              <p:cNvGrpSpPr/>
              <p:nvPr/>
            </p:nvGrpSpPr>
            <p:grpSpPr>
              <a:xfrm>
                <a:off x="9109491" y="5731961"/>
                <a:ext cx="2229755" cy="235737"/>
                <a:chOff x="7346845" y="5817314"/>
                <a:chExt cx="1783268" cy="235737"/>
              </a:xfrm>
            </p:grpSpPr>
            <p:sp>
              <p:nvSpPr>
                <p:cNvPr id="125" name="Caixa de texto 106">
                  <a:extLst>
                    <a:ext uri="{FF2B5EF4-FFF2-40B4-BE49-F238E27FC236}">
                      <a16:creationId xmlns:a16="http://schemas.microsoft.com/office/drawing/2014/main" id="{4F910477-D9A8-4727-AF36-C810E03A022C}"/>
                    </a:ext>
                  </a:extLst>
                </p:cNvPr>
                <p:cNvSpPr txBox="1"/>
                <p:nvPr/>
              </p:nvSpPr>
              <p:spPr>
                <a:xfrm>
                  <a:off x="7346845" y="5817314"/>
                  <a:ext cx="407956" cy="235737"/>
                </a:xfrm>
                <a:prstGeom prst="rect">
                  <a:avLst/>
                </a:prstGeom>
                <a:noFill/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 rtl="0"/>
                  <a:r>
                    <a:rPr lang="pt-PT" sz="1050" b="1" dirty="0">
                      <a:ln w="0"/>
                      <a:solidFill>
                        <a:schemeClr val="bg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Trebuchet MS" panose="020B0603020202020204" pitchFamily="34" charset="0"/>
                    </a:rPr>
                    <a:t>1814</a:t>
                  </a:r>
                </a:p>
              </p:txBody>
            </p:sp>
            <p:sp>
              <p:nvSpPr>
                <p:cNvPr id="126" name="Caixa de texto 107">
                  <a:extLst>
                    <a:ext uri="{FF2B5EF4-FFF2-40B4-BE49-F238E27FC236}">
                      <a16:creationId xmlns:a16="http://schemas.microsoft.com/office/drawing/2014/main" id="{AB98184C-FCA8-4A8E-B62A-4634C4E15C35}"/>
                    </a:ext>
                  </a:extLst>
                </p:cNvPr>
                <p:cNvSpPr txBox="1"/>
                <p:nvPr/>
              </p:nvSpPr>
              <p:spPr>
                <a:xfrm>
                  <a:off x="7994237" y="5817314"/>
                  <a:ext cx="407956" cy="235737"/>
                </a:xfrm>
                <a:prstGeom prst="rect">
                  <a:avLst/>
                </a:prstGeom>
                <a:noFill/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 rtl="0"/>
                  <a:r>
                    <a:rPr lang="pt-PT" sz="1050" b="1" dirty="0">
                      <a:ln w="0"/>
                      <a:solidFill>
                        <a:schemeClr val="bg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Trebuchet MS" panose="020B0603020202020204" pitchFamily="34" charset="0"/>
                    </a:rPr>
                    <a:t>1980</a:t>
                  </a:r>
                </a:p>
              </p:txBody>
            </p:sp>
            <p:sp>
              <p:nvSpPr>
                <p:cNvPr id="127" name="Caixa de texto 108">
                  <a:extLst>
                    <a:ext uri="{FF2B5EF4-FFF2-40B4-BE49-F238E27FC236}">
                      <a16:creationId xmlns:a16="http://schemas.microsoft.com/office/drawing/2014/main" id="{A9DA5616-55DB-48A3-AB33-4C883FD5EAED}"/>
                    </a:ext>
                  </a:extLst>
                </p:cNvPr>
                <p:cNvSpPr txBox="1"/>
                <p:nvPr/>
              </p:nvSpPr>
              <p:spPr>
                <a:xfrm>
                  <a:off x="8561103" y="5817314"/>
                  <a:ext cx="569010" cy="235737"/>
                </a:xfrm>
                <a:prstGeom prst="rect">
                  <a:avLst/>
                </a:prstGeom>
                <a:noFill/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txBody>
                <a:bodyPr wrap="square" lIns="0" tIns="0" rIns="0" bIns="0" rtlCol="0">
                  <a:noAutofit/>
                </a:bodyPr>
                <a:lstStyle/>
                <a:p>
                  <a:pPr algn="ctr" rtl="0"/>
                  <a:r>
                    <a:rPr lang="pt-PT" sz="1050" b="1" dirty="0">
                      <a:ln w="0"/>
                      <a:solidFill>
                        <a:schemeClr val="bg1"/>
                      </a:solidFill>
                      <a:effectLst>
                        <a:outerShdw blurRad="38100" dist="19050" dir="2700000" algn="tl" rotWithShape="0">
                          <a:schemeClr val="dk1">
                            <a:alpha val="40000"/>
                          </a:schemeClr>
                        </a:outerShdw>
                      </a:effectLst>
                      <a:latin typeface="Trebuchet MS" panose="020B0603020202020204" pitchFamily="34" charset="0"/>
                    </a:rPr>
                    <a:t>2008</a:t>
                  </a:r>
                </a:p>
              </p:txBody>
            </p:sp>
          </p:grpSp>
          <p:sp>
            <p:nvSpPr>
              <p:cNvPr id="112" name="Seta: Para Baixo 111" title="Seta Alta do Marco">
                <a:extLst>
                  <a:ext uri="{FF2B5EF4-FFF2-40B4-BE49-F238E27FC236}">
                    <a16:creationId xmlns:a16="http://schemas.microsoft.com/office/drawing/2014/main" id="{92619D5C-CF9C-49D4-AD74-502FA50CF6AE}"/>
                  </a:ext>
                </a:extLst>
              </p:cNvPr>
              <p:cNvSpPr/>
              <p:nvPr/>
            </p:nvSpPr>
            <p:spPr>
              <a:xfrm>
                <a:off x="8300007" y="2192096"/>
                <a:ext cx="463898" cy="3156441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grpSp>
            <p:nvGrpSpPr>
              <p:cNvPr id="117" name="Marco 2" title="Marco 2">
                <a:extLst>
                  <a:ext uri="{FF2B5EF4-FFF2-40B4-BE49-F238E27FC236}">
                    <a16:creationId xmlns:a16="http://schemas.microsoft.com/office/drawing/2014/main" id="{7010428F-CEE7-4FA4-BB90-32D46AA18769}"/>
                  </a:ext>
                </a:extLst>
              </p:cNvPr>
              <p:cNvGrpSpPr/>
              <p:nvPr/>
            </p:nvGrpSpPr>
            <p:grpSpPr>
              <a:xfrm>
                <a:off x="8300007" y="2615235"/>
                <a:ext cx="946784" cy="2755536"/>
                <a:chOff x="1479740" y="995146"/>
                <a:chExt cx="959759" cy="4444426"/>
              </a:xfrm>
            </p:grpSpPr>
            <p:sp>
              <p:nvSpPr>
                <p:cNvPr id="118" name="Seta: Para Baixo 117" title="Seta Alta do Marco">
                  <a:extLst>
                    <a:ext uri="{FF2B5EF4-FFF2-40B4-BE49-F238E27FC236}">
                      <a16:creationId xmlns:a16="http://schemas.microsoft.com/office/drawing/2014/main" id="{E846D090-5A5E-412D-84EC-22BD29BB2675}"/>
                    </a:ext>
                  </a:extLst>
                </p:cNvPr>
                <p:cNvSpPr/>
                <p:nvPr/>
              </p:nvSpPr>
              <p:spPr>
                <a:xfrm>
                  <a:off x="1479740" y="2701370"/>
                  <a:ext cx="470255" cy="2738202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003E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sp>
              <p:nvSpPr>
                <p:cNvPr id="119" name="Caixa de texto 114">
                  <a:extLst>
                    <a:ext uri="{FF2B5EF4-FFF2-40B4-BE49-F238E27FC236}">
                      <a16:creationId xmlns:a16="http://schemas.microsoft.com/office/drawing/2014/main" id="{1FD930FE-DCC1-4B61-9B73-CFC761BB37A4}"/>
                    </a:ext>
                  </a:extLst>
                </p:cNvPr>
                <p:cNvSpPr txBox="1"/>
                <p:nvPr/>
              </p:nvSpPr>
              <p:spPr>
                <a:xfrm>
                  <a:off x="1479740" y="995146"/>
                  <a:ext cx="959759" cy="1191397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rtl="0"/>
                  <a:r>
                    <a:rPr lang="pt-PT" sz="1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Tratado de Badajoz</a:t>
                  </a:r>
                </a:p>
              </p:txBody>
            </p:sp>
          </p:grpSp>
          <p:grpSp>
            <p:nvGrpSpPr>
              <p:cNvPr id="22" name="Agrupar 21">
                <a:extLst>
                  <a:ext uri="{FF2B5EF4-FFF2-40B4-BE49-F238E27FC236}">
                    <a16:creationId xmlns:a16="http://schemas.microsoft.com/office/drawing/2014/main" id="{B075FCAF-C19D-4AB3-B9A0-76F8BF931C4C}"/>
                  </a:ext>
                </a:extLst>
              </p:cNvPr>
              <p:cNvGrpSpPr/>
              <p:nvPr/>
            </p:nvGrpSpPr>
            <p:grpSpPr>
              <a:xfrm>
                <a:off x="227534" y="1699034"/>
                <a:ext cx="8638183" cy="5057623"/>
                <a:chOff x="227534" y="1699034"/>
                <a:chExt cx="8638183" cy="5057623"/>
              </a:xfrm>
            </p:grpSpPr>
            <p:grpSp>
              <p:nvGrpSpPr>
                <p:cNvPr id="17" name="Marco 2" title="Marco 2">
                  <a:extLst>
                    <a:ext uri="{FF2B5EF4-FFF2-40B4-BE49-F238E27FC236}">
                      <a16:creationId xmlns:a16="http://schemas.microsoft.com/office/drawing/2014/main" id="{2AEC5DB5-2EFC-41F3-8029-7EE36BB08AF9}"/>
                    </a:ext>
                  </a:extLst>
                </p:cNvPr>
                <p:cNvGrpSpPr/>
                <p:nvPr/>
              </p:nvGrpSpPr>
              <p:grpSpPr>
                <a:xfrm>
                  <a:off x="1040216" y="1699034"/>
                  <a:ext cx="2222871" cy="3672933"/>
                  <a:chOff x="1479740" y="1314551"/>
                  <a:chExt cx="2222871" cy="4125021"/>
                </a:xfrm>
              </p:grpSpPr>
              <p:sp>
                <p:nvSpPr>
                  <p:cNvPr id="113" name="Seta: Para Baixo 112" title="Seta Alta do Marco">
                    <a:extLst>
                      <a:ext uri="{FF2B5EF4-FFF2-40B4-BE49-F238E27FC236}">
                        <a16:creationId xmlns:a16="http://schemas.microsoft.com/office/drawing/2014/main" id="{64FA0107-4988-4579-A5AC-40B595D901B9}"/>
                      </a:ext>
                    </a:extLst>
                  </p:cNvPr>
                  <p:cNvSpPr/>
                  <p:nvPr/>
                </p:nvSpPr>
                <p:spPr>
                  <a:xfrm>
                    <a:off x="1479740" y="1902395"/>
                    <a:ext cx="470255" cy="3537177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8E00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  <p:grpSp>
                <p:nvGrpSpPr>
                  <p:cNvPr id="6" name="Grupo 5" title="Texto do Marco">
                    <a:extLst>
                      <a:ext uri="{FF2B5EF4-FFF2-40B4-BE49-F238E27FC236}">
                        <a16:creationId xmlns:a16="http://schemas.microsoft.com/office/drawing/2014/main" id="{907C4BC5-522C-48D3-A999-219DE8E9EC39}"/>
                      </a:ext>
                    </a:extLst>
                  </p:cNvPr>
                  <p:cNvGrpSpPr/>
                  <p:nvPr/>
                </p:nvGrpSpPr>
                <p:grpSpPr>
                  <a:xfrm>
                    <a:off x="1479743" y="1314551"/>
                    <a:ext cx="2222868" cy="481283"/>
                    <a:chOff x="2110558" y="2301844"/>
                    <a:chExt cx="2222868" cy="481283"/>
                  </a:xfrm>
                </p:grpSpPr>
                <p:sp>
                  <p:nvSpPr>
                    <p:cNvPr id="115" name="Caixa de texto 114">
                      <a:extLst>
                        <a:ext uri="{FF2B5EF4-FFF2-40B4-BE49-F238E27FC236}">
                          <a16:creationId xmlns:a16="http://schemas.microsoft.com/office/drawing/2014/main" id="{0618AC60-DF13-401B-AC73-91C3F019CB3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110558" y="2301844"/>
                      <a:ext cx="2222868" cy="311094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rtl="0"/>
                      <a:r>
                        <a:rPr lang="pt-PT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rebuchet MS" panose="020B0603020202020204" pitchFamily="34" charset="0"/>
                        </a:rPr>
                        <a:t>Olivenza</a:t>
                      </a:r>
                      <a:r>
                        <a:rPr lang="pt-PT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rebuchet MS" panose="020B0603020202020204" pitchFamily="34" charset="0"/>
                        </a:rPr>
                        <a:t> y Badajoz</a:t>
                      </a:r>
                    </a:p>
                  </p:txBody>
                </p:sp>
                <p:sp>
                  <p:nvSpPr>
                    <p:cNvPr id="116" name="Caixa de texto 115">
                      <a:extLst>
                        <a:ext uri="{FF2B5EF4-FFF2-40B4-BE49-F238E27FC236}">
                          <a16:creationId xmlns:a16="http://schemas.microsoft.com/office/drawing/2014/main" id="{5938A122-F3F6-4956-953F-D7D83254FFD4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110559" y="2610298"/>
                      <a:ext cx="1294782" cy="17282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lIns="0" tIns="0" rIns="0" bIns="0" rtlCol="0">
                      <a:spAutoFit/>
                    </a:bodyPr>
                    <a:lstStyle/>
                    <a:p>
                      <a:pPr rtl="0"/>
                      <a:r>
                        <a:rPr lang="pt-PT" sz="1000" dirty="0" err="1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rebuchet MS" panose="020B0603020202020204" pitchFamily="34" charset="0"/>
                        </a:rPr>
                        <a:t>Alfonso</a:t>
                      </a:r>
                      <a:r>
                        <a:rPr lang="pt-PT" sz="1000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Trebuchet MS" panose="020B0603020202020204" pitchFamily="34" charset="0"/>
                        </a:rPr>
                        <a:t> IX</a:t>
                      </a:r>
                    </a:p>
                  </p:txBody>
                </p:sp>
              </p:grpSp>
            </p:grpSp>
            <p:sp>
              <p:nvSpPr>
                <p:cNvPr id="222" name="Seta: Para Baixo 221" title="Seta Alta do Marco">
                  <a:extLst>
                    <a:ext uri="{FF2B5EF4-FFF2-40B4-BE49-F238E27FC236}">
                      <a16:creationId xmlns:a16="http://schemas.microsoft.com/office/drawing/2014/main" id="{F911A043-4584-44CB-8A5B-E99C1473CB17}"/>
                    </a:ext>
                  </a:extLst>
                </p:cNvPr>
                <p:cNvSpPr/>
                <p:nvPr/>
              </p:nvSpPr>
              <p:spPr>
                <a:xfrm>
                  <a:off x="2658762" y="3041576"/>
                  <a:ext cx="470255" cy="2304155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8E00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sp>
              <p:nvSpPr>
                <p:cNvPr id="217" name="Seta: Para Baixo 216" title="Seta Alta do Marco">
                  <a:extLst>
                    <a:ext uri="{FF2B5EF4-FFF2-40B4-BE49-F238E27FC236}">
                      <a16:creationId xmlns:a16="http://schemas.microsoft.com/office/drawing/2014/main" id="{ECCF6391-CA81-44C1-90A3-A4DC4FBFC7A9}"/>
                    </a:ext>
                  </a:extLst>
                </p:cNvPr>
                <p:cNvSpPr/>
                <p:nvPr/>
              </p:nvSpPr>
              <p:spPr>
                <a:xfrm>
                  <a:off x="1855216" y="3653140"/>
                  <a:ext cx="470255" cy="1692591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8E00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grpSp>
              <p:nvGrpSpPr>
                <p:cNvPr id="2" name="Agrupar 1">
                  <a:extLst>
                    <a:ext uri="{FF2B5EF4-FFF2-40B4-BE49-F238E27FC236}">
                      <a16:creationId xmlns:a16="http://schemas.microsoft.com/office/drawing/2014/main" id="{C4D58875-4F67-4573-8D48-C8E75CD436F5}"/>
                    </a:ext>
                  </a:extLst>
                </p:cNvPr>
                <p:cNvGrpSpPr/>
                <p:nvPr/>
              </p:nvGrpSpPr>
              <p:grpSpPr>
                <a:xfrm>
                  <a:off x="3473335" y="4389691"/>
                  <a:ext cx="1285337" cy="962741"/>
                  <a:chOff x="3473762" y="3884960"/>
                  <a:chExt cx="1302952" cy="1472455"/>
                </a:xfrm>
              </p:grpSpPr>
              <p:sp>
                <p:nvSpPr>
                  <p:cNvPr id="62" name="Seta: Para Baixo 61" title="Seta Alta do Marco">
                    <a:extLst>
                      <a:ext uri="{FF2B5EF4-FFF2-40B4-BE49-F238E27FC236}">
                        <a16:creationId xmlns:a16="http://schemas.microsoft.com/office/drawing/2014/main" id="{361F7783-A6D0-4856-980F-5B1B081755C7}"/>
                      </a:ext>
                    </a:extLst>
                  </p:cNvPr>
                  <p:cNvSpPr/>
                  <p:nvPr/>
                </p:nvSpPr>
                <p:spPr>
                  <a:xfrm>
                    <a:off x="3473762" y="3884960"/>
                    <a:ext cx="470255" cy="1438455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003E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  <p:sp>
                <p:nvSpPr>
                  <p:cNvPr id="64" name="Seta: Para Baixo 63" title="Seta Alta do Marco">
                    <a:extLst>
                      <a:ext uri="{FF2B5EF4-FFF2-40B4-BE49-F238E27FC236}">
                        <a16:creationId xmlns:a16="http://schemas.microsoft.com/office/drawing/2014/main" id="{67672139-6418-41BA-A816-12F96A0BE1FD}"/>
                      </a:ext>
                    </a:extLst>
                  </p:cNvPr>
                  <p:cNvSpPr/>
                  <p:nvPr/>
                </p:nvSpPr>
                <p:spPr>
                  <a:xfrm>
                    <a:off x="4306459" y="3918958"/>
                    <a:ext cx="470255" cy="1438457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003E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</p:grpSp>
            <p:sp>
              <p:nvSpPr>
                <p:cNvPr id="69" name="Seta: Para Baixo 68" title="Seta Alta do Marco">
                  <a:extLst>
                    <a:ext uri="{FF2B5EF4-FFF2-40B4-BE49-F238E27FC236}">
                      <a16:creationId xmlns:a16="http://schemas.microsoft.com/office/drawing/2014/main" id="{1E5B7E06-1D73-410D-BABA-D3BC41A93F9E}"/>
                    </a:ext>
                  </a:extLst>
                </p:cNvPr>
                <p:cNvSpPr/>
                <p:nvPr/>
              </p:nvSpPr>
              <p:spPr>
                <a:xfrm>
                  <a:off x="5086883" y="2257169"/>
                  <a:ext cx="470255" cy="3099577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003E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grpSp>
              <p:nvGrpSpPr>
                <p:cNvPr id="71" name="Marco 2" title="Marco 2">
                  <a:extLst>
                    <a:ext uri="{FF2B5EF4-FFF2-40B4-BE49-F238E27FC236}">
                      <a16:creationId xmlns:a16="http://schemas.microsoft.com/office/drawing/2014/main" id="{B8B7EF22-6665-4C11-9311-E236288FCF57}"/>
                    </a:ext>
                  </a:extLst>
                </p:cNvPr>
                <p:cNvGrpSpPr/>
                <p:nvPr/>
              </p:nvGrpSpPr>
              <p:grpSpPr>
                <a:xfrm>
                  <a:off x="5926271" y="2657364"/>
                  <a:ext cx="946784" cy="2688367"/>
                  <a:chOff x="1448162" y="1394119"/>
                  <a:chExt cx="1221669" cy="4033997"/>
                </a:xfrm>
              </p:grpSpPr>
              <p:sp>
                <p:nvSpPr>
                  <p:cNvPr id="72" name="Seta: Para Baixo 71" title="Seta Alta do Marco">
                    <a:extLst>
                      <a:ext uri="{FF2B5EF4-FFF2-40B4-BE49-F238E27FC236}">
                        <a16:creationId xmlns:a16="http://schemas.microsoft.com/office/drawing/2014/main" id="{35C08633-FB43-4E9B-A230-0AC9EC6C4369}"/>
                      </a:ext>
                    </a:extLst>
                  </p:cNvPr>
                  <p:cNvSpPr/>
                  <p:nvPr/>
                </p:nvSpPr>
                <p:spPr>
                  <a:xfrm>
                    <a:off x="1483839" y="2657871"/>
                    <a:ext cx="470255" cy="2770245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003E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  <p:sp>
                <p:nvSpPr>
                  <p:cNvPr id="73" name="Caixa de texto 114">
                    <a:extLst>
                      <a:ext uri="{FF2B5EF4-FFF2-40B4-BE49-F238E27FC236}">
                        <a16:creationId xmlns:a16="http://schemas.microsoft.com/office/drawing/2014/main" id="{21A1B4B7-9BDD-4CD2-9231-79E80ADA3771}"/>
                      </a:ext>
                    </a:extLst>
                  </p:cNvPr>
                  <p:cNvSpPr txBox="1"/>
                  <p:nvPr/>
                </p:nvSpPr>
                <p:spPr>
                  <a:xfrm>
                    <a:off x="1448162" y="1394119"/>
                    <a:ext cx="1221669" cy="1108393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spAutoFit/>
                  </a:bodyPr>
                  <a:lstStyle/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Duque de </a:t>
                    </a:r>
                  </a:p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San </a:t>
                    </a:r>
                    <a:r>
                      <a:rPr lang="pt-PT" sz="1600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Germán</a:t>
                    </a:r>
                    <a:endParaRPr lang="pt-PT" sz="1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endParaRPr>
                  </a:p>
                </p:txBody>
              </p:sp>
            </p:grpSp>
            <p:grpSp>
              <p:nvGrpSpPr>
                <p:cNvPr id="76" name="Marco 2" title="Marco 2">
                  <a:extLst>
                    <a:ext uri="{FF2B5EF4-FFF2-40B4-BE49-F238E27FC236}">
                      <a16:creationId xmlns:a16="http://schemas.microsoft.com/office/drawing/2014/main" id="{6AE24B3B-507C-489C-9058-E4C2388E812A}"/>
                    </a:ext>
                  </a:extLst>
                </p:cNvPr>
                <p:cNvGrpSpPr/>
                <p:nvPr/>
              </p:nvGrpSpPr>
              <p:grpSpPr>
                <a:xfrm>
                  <a:off x="6684434" y="3643377"/>
                  <a:ext cx="731691" cy="1691285"/>
                  <a:chOff x="1479740" y="515568"/>
                  <a:chExt cx="741718" cy="4924004"/>
                </a:xfrm>
              </p:grpSpPr>
              <p:sp>
                <p:nvSpPr>
                  <p:cNvPr id="78" name="Seta: Para Baixo 77" title="Seta Alta do Marco">
                    <a:extLst>
                      <a:ext uri="{FF2B5EF4-FFF2-40B4-BE49-F238E27FC236}">
                        <a16:creationId xmlns:a16="http://schemas.microsoft.com/office/drawing/2014/main" id="{15D7AD17-E066-487D-BE34-904D9BDC48DF}"/>
                      </a:ext>
                    </a:extLst>
                  </p:cNvPr>
                  <p:cNvSpPr/>
                  <p:nvPr/>
                </p:nvSpPr>
                <p:spPr>
                  <a:xfrm>
                    <a:off x="1479740" y="2701370"/>
                    <a:ext cx="470255" cy="2738202"/>
                  </a:xfrm>
                  <a:prstGeom prst="downArrow">
                    <a:avLst>
                      <a:gd name="adj1" fmla="val 100000"/>
                      <a:gd name="adj2" fmla="val 50000"/>
                    </a:avLst>
                  </a:prstGeom>
                  <a:gradFill>
                    <a:gsLst>
                      <a:gs pos="17000">
                        <a:srgbClr val="8E0000">
                          <a:alpha val="74000"/>
                        </a:srgbClr>
                      </a:gs>
                      <a:gs pos="98000">
                        <a:schemeClr val="bg1">
                          <a:lumMod val="95000"/>
                        </a:schemeClr>
                      </a:gs>
                    </a:gsLst>
                    <a:lin ang="5400000" scaled="1"/>
                  </a:gradFill>
                  <a:ln>
                    <a:noFill/>
                  </a:ln>
                  <a:effectLst>
                    <a:softEdge rad="12700"/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 rtl="0"/>
                    <a:endParaRPr lang="pt-PT" dirty="0">
                      <a:latin typeface="Trebuchet MS" panose="020B0603020202020204" pitchFamily="34" charset="0"/>
                    </a:endParaRPr>
                  </a:p>
                </p:txBody>
              </p:sp>
              <p:sp>
                <p:nvSpPr>
                  <p:cNvPr id="79" name="Caixa de texto 114">
                    <a:extLst>
                      <a:ext uri="{FF2B5EF4-FFF2-40B4-BE49-F238E27FC236}">
                        <a16:creationId xmlns:a16="http://schemas.microsoft.com/office/drawing/2014/main" id="{26C25A92-038F-4616-A2BE-08C1ECA021D7}"/>
                      </a:ext>
                    </a:extLst>
                  </p:cNvPr>
                  <p:cNvSpPr txBox="1"/>
                  <p:nvPr/>
                </p:nvSpPr>
                <p:spPr>
                  <a:xfrm>
                    <a:off x="1479740" y="515568"/>
                    <a:ext cx="741718" cy="2150545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 anchor="ctr">
                    <a:spAutoFit/>
                  </a:bodyPr>
                  <a:lstStyle/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Tratado</a:t>
                    </a:r>
                  </a:p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De</a:t>
                    </a:r>
                  </a:p>
                  <a:p>
                    <a:pPr rtl="0"/>
                    <a:r>
                      <a:rPr lang="pt-PT" sz="16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Lisboa</a:t>
                    </a:r>
                  </a:p>
                </p:txBody>
              </p:sp>
            </p:grpSp>
            <p:grpSp>
              <p:nvGrpSpPr>
                <p:cNvPr id="21" name="Agrupar 20">
                  <a:extLst>
                    <a:ext uri="{FF2B5EF4-FFF2-40B4-BE49-F238E27FC236}">
                      <a16:creationId xmlns:a16="http://schemas.microsoft.com/office/drawing/2014/main" id="{DFD26F88-A149-40C2-9381-2EDDC32575F7}"/>
                    </a:ext>
                  </a:extLst>
                </p:cNvPr>
                <p:cNvGrpSpPr/>
                <p:nvPr/>
              </p:nvGrpSpPr>
              <p:grpSpPr>
                <a:xfrm>
                  <a:off x="227534" y="5526102"/>
                  <a:ext cx="8638183" cy="1230555"/>
                  <a:chOff x="227534" y="5526102"/>
                  <a:chExt cx="8638183" cy="1230555"/>
                </a:xfrm>
              </p:grpSpPr>
              <p:grpSp>
                <p:nvGrpSpPr>
                  <p:cNvPr id="20" name="Agrupar 19">
                    <a:extLst>
                      <a:ext uri="{FF2B5EF4-FFF2-40B4-BE49-F238E27FC236}">
                        <a16:creationId xmlns:a16="http://schemas.microsoft.com/office/drawing/2014/main" id="{8BB8BA55-2B64-465B-9C64-3C5B3A39D992}"/>
                      </a:ext>
                    </a:extLst>
                  </p:cNvPr>
                  <p:cNvGrpSpPr/>
                  <p:nvPr/>
                </p:nvGrpSpPr>
                <p:grpSpPr>
                  <a:xfrm>
                    <a:off x="227534" y="5526102"/>
                    <a:ext cx="8638183" cy="1230555"/>
                    <a:chOff x="227534" y="5526102"/>
                    <a:chExt cx="8638183" cy="1230555"/>
                  </a:xfrm>
                </p:grpSpPr>
                <p:grpSp>
                  <p:nvGrpSpPr>
                    <p:cNvPr id="56" name="Agrupar 55">
                      <a:extLst>
                        <a:ext uri="{FF2B5EF4-FFF2-40B4-BE49-F238E27FC236}">
                          <a16:creationId xmlns:a16="http://schemas.microsoft.com/office/drawing/2014/main" id="{63D53A12-9D86-4CBB-B7F7-2898E066F98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27534" y="5526102"/>
                      <a:ext cx="8638183" cy="1230555"/>
                      <a:chOff x="209885" y="5627445"/>
                      <a:chExt cx="8468958" cy="1230555"/>
                    </a:xfrm>
                  </p:grpSpPr>
                  <p:sp>
                    <p:nvSpPr>
                      <p:cNvPr id="101" name="Seta: Pentágono 163">
                        <a:extLst>
                          <a:ext uri="{FF2B5EF4-FFF2-40B4-BE49-F238E27FC236}">
                            <a16:creationId xmlns:a16="http://schemas.microsoft.com/office/drawing/2014/main" id="{07E53719-BBF0-44C6-B25E-64887396C8E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751347" y="5627445"/>
                        <a:ext cx="1927496" cy="1229333"/>
                      </a:xfrm>
                      <a:custGeom>
                        <a:avLst/>
                        <a:gdLst>
                          <a:gd name="connsiteX0" fmla="*/ 0 w 1927483"/>
                          <a:gd name="connsiteY0" fmla="*/ 0 h 1229333"/>
                          <a:gd name="connsiteX1" fmla="*/ 1626321 w 1927483"/>
                          <a:gd name="connsiteY1" fmla="*/ 0 h 1229333"/>
                          <a:gd name="connsiteX2" fmla="*/ 1927483 w 1927483"/>
                          <a:gd name="connsiteY2" fmla="*/ 614667 h 1229333"/>
                          <a:gd name="connsiteX3" fmla="*/ 1626321 w 1927483"/>
                          <a:gd name="connsiteY3" fmla="*/ 1229333 h 1229333"/>
                          <a:gd name="connsiteX4" fmla="*/ 0 w 1927483"/>
                          <a:gd name="connsiteY4" fmla="*/ 1229333 h 1229333"/>
                          <a:gd name="connsiteX5" fmla="*/ 0 w 1927483"/>
                          <a:gd name="connsiteY5" fmla="*/ 0 h 1229333"/>
                          <a:gd name="connsiteX0" fmla="*/ 1 w 1927484"/>
                          <a:gd name="connsiteY0" fmla="*/ 0 h 1229333"/>
                          <a:gd name="connsiteX1" fmla="*/ 1626322 w 1927484"/>
                          <a:gd name="connsiteY1" fmla="*/ 0 h 1229333"/>
                          <a:gd name="connsiteX2" fmla="*/ 1927484 w 1927484"/>
                          <a:gd name="connsiteY2" fmla="*/ 614667 h 1229333"/>
                          <a:gd name="connsiteX3" fmla="*/ 1626322 w 1927484"/>
                          <a:gd name="connsiteY3" fmla="*/ 1229333 h 1229333"/>
                          <a:gd name="connsiteX4" fmla="*/ 1 w 1927484"/>
                          <a:gd name="connsiteY4" fmla="*/ 1229333 h 1229333"/>
                          <a:gd name="connsiteX5" fmla="*/ 292778 w 1927484"/>
                          <a:gd name="connsiteY5" fmla="*/ 613358 h 1229333"/>
                          <a:gd name="connsiteX6" fmla="*/ 1 w 1927484"/>
                          <a:gd name="connsiteY6" fmla="*/ 0 h 1229333"/>
                          <a:gd name="connsiteX0" fmla="*/ 13 w 1927496"/>
                          <a:gd name="connsiteY0" fmla="*/ 0 h 1229333"/>
                          <a:gd name="connsiteX1" fmla="*/ 1626334 w 1927496"/>
                          <a:gd name="connsiteY1" fmla="*/ 0 h 1229333"/>
                          <a:gd name="connsiteX2" fmla="*/ 1927496 w 1927496"/>
                          <a:gd name="connsiteY2" fmla="*/ 614667 h 1229333"/>
                          <a:gd name="connsiteX3" fmla="*/ 1626334 w 1927496"/>
                          <a:gd name="connsiteY3" fmla="*/ 1229333 h 1229333"/>
                          <a:gd name="connsiteX4" fmla="*/ 13 w 1927496"/>
                          <a:gd name="connsiteY4" fmla="*/ 1229333 h 1229333"/>
                          <a:gd name="connsiteX5" fmla="*/ 292790 w 1927496"/>
                          <a:gd name="connsiteY5" fmla="*/ 613358 h 1229333"/>
                          <a:gd name="connsiteX6" fmla="*/ 13 w 1927496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927496" h="1229333">
                            <a:moveTo>
                              <a:pt x="13" y="0"/>
                            </a:moveTo>
                            <a:lnTo>
                              <a:pt x="1626334" y="0"/>
                            </a:lnTo>
                            <a:lnTo>
                              <a:pt x="1927496" y="614667"/>
                            </a:lnTo>
                            <a:lnTo>
                              <a:pt x="1626334" y="1229333"/>
                            </a:lnTo>
                            <a:lnTo>
                              <a:pt x="13" y="1229333"/>
                            </a:lnTo>
                            <a:cubicBezTo>
                              <a:pt x="-762" y="1025394"/>
                              <a:pt x="31714" y="1212152"/>
                              <a:pt x="292790" y="613358"/>
                            </a:cubicBezTo>
                            <a:lnTo>
                              <a:pt x="13" y="0"/>
                            </a:lnTo>
                            <a:close/>
                          </a:path>
                        </a:pathLst>
                      </a:custGeom>
                      <a:solidFill>
                        <a:srgbClr val="003E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Dominio</a:t>
                        </a:r>
                        <a:r>
                          <a:rPr lang="pt-PT" sz="1100" b="1" cap="small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 </a:t>
                        </a:r>
                      </a:p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Portugués</a:t>
                        </a:r>
                        <a:endParaRPr lang="pt-PT" sz="1100" b="1" cap="small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Goudy Old Style" panose="02020502050305020303" pitchFamily="18" charset="0"/>
                        </a:endParaRPr>
                      </a:p>
                      <a:p>
                        <a:pPr algn="ctr"/>
                        <a:endParaRPr lang="pt-PT" dirty="0"/>
                      </a:p>
                    </p:txBody>
                  </p:sp>
                  <p:sp>
                    <p:nvSpPr>
                      <p:cNvPr id="102" name="Seta: Pentágono 162">
                        <a:extLst>
                          <a:ext uri="{FF2B5EF4-FFF2-40B4-BE49-F238E27FC236}">
                            <a16:creationId xmlns:a16="http://schemas.microsoft.com/office/drawing/2014/main" id="{4356D9F7-786B-436B-BC6C-C15FC80B9B8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964498" y="5628056"/>
                        <a:ext cx="1080649" cy="1229333"/>
                      </a:xfrm>
                      <a:custGeom>
                        <a:avLst/>
                        <a:gdLst>
                          <a:gd name="connsiteX0" fmla="*/ 0 w 1080626"/>
                          <a:gd name="connsiteY0" fmla="*/ 0 h 1229333"/>
                          <a:gd name="connsiteX1" fmla="*/ 815894 w 1080626"/>
                          <a:gd name="connsiteY1" fmla="*/ 0 h 1229333"/>
                          <a:gd name="connsiteX2" fmla="*/ 1080626 w 1080626"/>
                          <a:gd name="connsiteY2" fmla="*/ 614667 h 1229333"/>
                          <a:gd name="connsiteX3" fmla="*/ 815894 w 1080626"/>
                          <a:gd name="connsiteY3" fmla="*/ 1229333 h 1229333"/>
                          <a:gd name="connsiteX4" fmla="*/ 0 w 1080626"/>
                          <a:gd name="connsiteY4" fmla="*/ 1229333 h 1229333"/>
                          <a:gd name="connsiteX5" fmla="*/ 0 w 1080626"/>
                          <a:gd name="connsiteY5" fmla="*/ 0 h 1229333"/>
                          <a:gd name="connsiteX0" fmla="*/ 0 w 1080626"/>
                          <a:gd name="connsiteY0" fmla="*/ 0 h 1229333"/>
                          <a:gd name="connsiteX1" fmla="*/ 815894 w 1080626"/>
                          <a:gd name="connsiteY1" fmla="*/ 0 h 1229333"/>
                          <a:gd name="connsiteX2" fmla="*/ 1080626 w 1080626"/>
                          <a:gd name="connsiteY2" fmla="*/ 614667 h 1229333"/>
                          <a:gd name="connsiteX3" fmla="*/ 815894 w 1080626"/>
                          <a:gd name="connsiteY3" fmla="*/ 1229333 h 1229333"/>
                          <a:gd name="connsiteX4" fmla="*/ 0 w 1080626"/>
                          <a:gd name="connsiteY4" fmla="*/ 1229333 h 1229333"/>
                          <a:gd name="connsiteX5" fmla="*/ 294062 w 1080626"/>
                          <a:gd name="connsiteY5" fmla="*/ 591965 h 1229333"/>
                          <a:gd name="connsiteX6" fmla="*/ 0 w 1080626"/>
                          <a:gd name="connsiteY6" fmla="*/ 0 h 1229333"/>
                          <a:gd name="connsiteX0" fmla="*/ 23 w 1080649"/>
                          <a:gd name="connsiteY0" fmla="*/ 0 h 1229333"/>
                          <a:gd name="connsiteX1" fmla="*/ 815917 w 1080649"/>
                          <a:gd name="connsiteY1" fmla="*/ 0 h 1229333"/>
                          <a:gd name="connsiteX2" fmla="*/ 1080649 w 1080649"/>
                          <a:gd name="connsiteY2" fmla="*/ 614667 h 1229333"/>
                          <a:gd name="connsiteX3" fmla="*/ 815917 w 1080649"/>
                          <a:gd name="connsiteY3" fmla="*/ 1229333 h 1229333"/>
                          <a:gd name="connsiteX4" fmla="*/ 23 w 1080649"/>
                          <a:gd name="connsiteY4" fmla="*/ 1229333 h 1229333"/>
                          <a:gd name="connsiteX5" fmla="*/ 294085 w 1080649"/>
                          <a:gd name="connsiteY5" fmla="*/ 591965 h 1229333"/>
                          <a:gd name="connsiteX6" fmla="*/ 23 w 1080649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080649" h="1229333">
                            <a:moveTo>
                              <a:pt x="23" y="0"/>
                            </a:moveTo>
                            <a:lnTo>
                              <a:pt x="815917" y="0"/>
                            </a:lnTo>
                            <a:lnTo>
                              <a:pt x="1080649" y="614667"/>
                            </a:lnTo>
                            <a:lnTo>
                              <a:pt x="815917" y="1229333"/>
                            </a:lnTo>
                            <a:lnTo>
                              <a:pt x="23" y="1229333"/>
                            </a:lnTo>
                            <a:cubicBezTo>
                              <a:pt x="-324" y="1026575"/>
                              <a:pt x="-670" y="1235297"/>
                              <a:pt x="294085" y="591965"/>
                            </a:cubicBezTo>
                            <a:lnTo>
                              <a:pt x="23" y="0"/>
                            </a:lnTo>
                            <a:close/>
                          </a:path>
                        </a:pathLst>
                      </a:custGeom>
                      <a:solidFill>
                        <a:srgbClr val="8E00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endParaRPr lang="pt-PT" dirty="0"/>
                      </a:p>
                    </p:txBody>
                  </p:sp>
                  <p:sp>
                    <p:nvSpPr>
                      <p:cNvPr id="103" name="Seta: Pentágono 161">
                        <a:extLst>
                          <a:ext uri="{FF2B5EF4-FFF2-40B4-BE49-F238E27FC236}">
                            <a16:creationId xmlns:a16="http://schemas.microsoft.com/office/drawing/2014/main" id="{88E16149-743E-4B83-8A43-3E67EB8178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786888" y="5628667"/>
                        <a:ext cx="3482625" cy="1229333"/>
                      </a:xfrm>
                      <a:custGeom>
                        <a:avLst/>
                        <a:gdLst>
                          <a:gd name="connsiteX0" fmla="*/ 0 w 3526175"/>
                          <a:gd name="connsiteY0" fmla="*/ 0 h 1229333"/>
                          <a:gd name="connsiteX1" fmla="*/ 3225013 w 3526175"/>
                          <a:gd name="connsiteY1" fmla="*/ 0 h 1229333"/>
                          <a:gd name="connsiteX2" fmla="*/ 3526175 w 3526175"/>
                          <a:gd name="connsiteY2" fmla="*/ 614667 h 1229333"/>
                          <a:gd name="connsiteX3" fmla="*/ 3225013 w 3526175"/>
                          <a:gd name="connsiteY3" fmla="*/ 1229333 h 1229333"/>
                          <a:gd name="connsiteX4" fmla="*/ 0 w 3526175"/>
                          <a:gd name="connsiteY4" fmla="*/ 1229333 h 1229333"/>
                          <a:gd name="connsiteX5" fmla="*/ 0 w 3526175"/>
                          <a:gd name="connsiteY5" fmla="*/ 0 h 1229333"/>
                          <a:gd name="connsiteX0" fmla="*/ 6 w 3526181"/>
                          <a:gd name="connsiteY0" fmla="*/ 0 h 1229333"/>
                          <a:gd name="connsiteX1" fmla="*/ 3225019 w 3526181"/>
                          <a:gd name="connsiteY1" fmla="*/ 0 h 1229333"/>
                          <a:gd name="connsiteX2" fmla="*/ 3526181 w 3526181"/>
                          <a:gd name="connsiteY2" fmla="*/ 614667 h 1229333"/>
                          <a:gd name="connsiteX3" fmla="*/ 3225019 w 3526181"/>
                          <a:gd name="connsiteY3" fmla="*/ 1229333 h 1229333"/>
                          <a:gd name="connsiteX4" fmla="*/ 6 w 3526181"/>
                          <a:gd name="connsiteY4" fmla="*/ 1229333 h 1229333"/>
                          <a:gd name="connsiteX5" fmla="*/ 348103 w 3526181"/>
                          <a:gd name="connsiteY5" fmla="*/ 616293 h 1229333"/>
                          <a:gd name="connsiteX6" fmla="*/ 6 w 3526181"/>
                          <a:gd name="connsiteY6" fmla="*/ 0 h 1229333"/>
                          <a:gd name="connsiteX0" fmla="*/ 156 w 3526331"/>
                          <a:gd name="connsiteY0" fmla="*/ 0 h 1229333"/>
                          <a:gd name="connsiteX1" fmla="*/ 3225169 w 3526331"/>
                          <a:gd name="connsiteY1" fmla="*/ 0 h 1229333"/>
                          <a:gd name="connsiteX2" fmla="*/ 3526331 w 3526331"/>
                          <a:gd name="connsiteY2" fmla="*/ 614667 h 1229333"/>
                          <a:gd name="connsiteX3" fmla="*/ 3225169 w 3526331"/>
                          <a:gd name="connsiteY3" fmla="*/ 1229333 h 1229333"/>
                          <a:gd name="connsiteX4" fmla="*/ 156 w 3526331"/>
                          <a:gd name="connsiteY4" fmla="*/ 1229333 h 1229333"/>
                          <a:gd name="connsiteX5" fmla="*/ 348253 w 3526331"/>
                          <a:gd name="connsiteY5" fmla="*/ 616293 h 1229333"/>
                          <a:gd name="connsiteX6" fmla="*/ 156 w 3526331"/>
                          <a:gd name="connsiteY6" fmla="*/ 0 h 1229333"/>
                          <a:gd name="connsiteX0" fmla="*/ 0 w 3526175"/>
                          <a:gd name="connsiteY0" fmla="*/ 0 h 1229333"/>
                          <a:gd name="connsiteX1" fmla="*/ 3225013 w 3526175"/>
                          <a:gd name="connsiteY1" fmla="*/ 0 h 1229333"/>
                          <a:gd name="connsiteX2" fmla="*/ 3526175 w 3526175"/>
                          <a:gd name="connsiteY2" fmla="*/ 614667 h 1229333"/>
                          <a:gd name="connsiteX3" fmla="*/ 3225013 w 3526175"/>
                          <a:gd name="connsiteY3" fmla="*/ 1229333 h 1229333"/>
                          <a:gd name="connsiteX4" fmla="*/ 45720 w 3526175"/>
                          <a:gd name="connsiteY4" fmla="*/ 1225176 h 1229333"/>
                          <a:gd name="connsiteX5" fmla="*/ 348097 w 3526175"/>
                          <a:gd name="connsiteY5" fmla="*/ 616293 h 1229333"/>
                          <a:gd name="connsiteX6" fmla="*/ 0 w 3526175"/>
                          <a:gd name="connsiteY6" fmla="*/ 0 h 1229333"/>
                          <a:gd name="connsiteX0" fmla="*/ 10483 w 3482625"/>
                          <a:gd name="connsiteY0" fmla="*/ 0 h 1229333"/>
                          <a:gd name="connsiteX1" fmla="*/ 3181463 w 3482625"/>
                          <a:gd name="connsiteY1" fmla="*/ 0 h 1229333"/>
                          <a:gd name="connsiteX2" fmla="*/ 3482625 w 3482625"/>
                          <a:gd name="connsiteY2" fmla="*/ 614667 h 1229333"/>
                          <a:gd name="connsiteX3" fmla="*/ 3181463 w 3482625"/>
                          <a:gd name="connsiteY3" fmla="*/ 1229333 h 1229333"/>
                          <a:gd name="connsiteX4" fmla="*/ 2170 w 3482625"/>
                          <a:gd name="connsiteY4" fmla="*/ 1225176 h 1229333"/>
                          <a:gd name="connsiteX5" fmla="*/ 304547 w 3482625"/>
                          <a:gd name="connsiteY5" fmla="*/ 616293 h 1229333"/>
                          <a:gd name="connsiteX6" fmla="*/ 10483 w 3482625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3482625" h="1229333">
                            <a:moveTo>
                              <a:pt x="10483" y="0"/>
                            </a:moveTo>
                            <a:lnTo>
                              <a:pt x="3181463" y="0"/>
                            </a:lnTo>
                            <a:lnTo>
                              <a:pt x="3482625" y="614667"/>
                            </a:lnTo>
                            <a:lnTo>
                              <a:pt x="3181463" y="1229333"/>
                            </a:lnTo>
                            <a:lnTo>
                              <a:pt x="2170" y="1225176"/>
                            </a:lnTo>
                            <a:cubicBezTo>
                              <a:pt x="439" y="1020829"/>
                              <a:pt x="-38700" y="1236276"/>
                              <a:pt x="304547" y="616293"/>
                            </a:cubicBezTo>
                            <a:lnTo>
                              <a:pt x="10483" y="0"/>
                            </a:lnTo>
                            <a:close/>
                          </a:path>
                        </a:pathLst>
                      </a:custGeom>
                      <a:solidFill>
                        <a:srgbClr val="003E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Dominio</a:t>
                        </a:r>
                        <a:r>
                          <a:rPr lang="pt-PT" sz="1100" b="1" cap="small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 </a:t>
                        </a:r>
                      </a:p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Portugués</a:t>
                        </a:r>
                        <a:endParaRPr lang="pt-PT" sz="1100" b="1" cap="small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Goudy Old Style" panose="02020502050305020303" pitchFamily="18" charset="0"/>
                        </a:endParaRPr>
                      </a:p>
                      <a:p>
                        <a:pPr algn="ctr"/>
                        <a:endParaRPr lang="pt-PT" dirty="0"/>
                      </a:p>
                    </p:txBody>
                  </p:sp>
                  <p:sp>
                    <p:nvSpPr>
                      <p:cNvPr id="104" name="Seta: Pentágono 160">
                        <a:extLst>
                          <a:ext uri="{FF2B5EF4-FFF2-40B4-BE49-F238E27FC236}">
                            <a16:creationId xmlns:a16="http://schemas.microsoft.com/office/drawing/2014/main" id="{A8BDB14C-F89C-4A1F-AA79-51F62A656C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1216003" y="5628057"/>
                        <a:ext cx="1883807" cy="1229333"/>
                      </a:xfrm>
                      <a:custGeom>
                        <a:avLst/>
                        <a:gdLst>
                          <a:gd name="connsiteX0" fmla="*/ 0 w 1883748"/>
                          <a:gd name="connsiteY0" fmla="*/ 0 h 1229333"/>
                          <a:gd name="connsiteX1" fmla="*/ 1582586 w 1883748"/>
                          <a:gd name="connsiteY1" fmla="*/ 0 h 1229333"/>
                          <a:gd name="connsiteX2" fmla="*/ 1883748 w 1883748"/>
                          <a:gd name="connsiteY2" fmla="*/ 614667 h 1229333"/>
                          <a:gd name="connsiteX3" fmla="*/ 1582586 w 1883748"/>
                          <a:gd name="connsiteY3" fmla="*/ 1229333 h 1229333"/>
                          <a:gd name="connsiteX4" fmla="*/ 0 w 1883748"/>
                          <a:gd name="connsiteY4" fmla="*/ 1229333 h 1229333"/>
                          <a:gd name="connsiteX5" fmla="*/ 0 w 1883748"/>
                          <a:gd name="connsiteY5" fmla="*/ 0 h 1229333"/>
                          <a:gd name="connsiteX0" fmla="*/ 3 w 1883751"/>
                          <a:gd name="connsiteY0" fmla="*/ 0 h 1229333"/>
                          <a:gd name="connsiteX1" fmla="*/ 1582589 w 1883751"/>
                          <a:gd name="connsiteY1" fmla="*/ 0 h 1229333"/>
                          <a:gd name="connsiteX2" fmla="*/ 1883751 w 1883751"/>
                          <a:gd name="connsiteY2" fmla="*/ 614667 h 1229333"/>
                          <a:gd name="connsiteX3" fmla="*/ 1582589 w 1883751"/>
                          <a:gd name="connsiteY3" fmla="*/ 1229333 h 1229333"/>
                          <a:gd name="connsiteX4" fmla="*/ 3 w 1883751"/>
                          <a:gd name="connsiteY4" fmla="*/ 1229333 h 1229333"/>
                          <a:gd name="connsiteX5" fmla="*/ 287644 w 1883751"/>
                          <a:gd name="connsiteY5" fmla="*/ 600277 h 1229333"/>
                          <a:gd name="connsiteX6" fmla="*/ 3 w 1883751"/>
                          <a:gd name="connsiteY6" fmla="*/ 0 h 1229333"/>
                          <a:gd name="connsiteX0" fmla="*/ 59 w 1883807"/>
                          <a:gd name="connsiteY0" fmla="*/ 0 h 1229333"/>
                          <a:gd name="connsiteX1" fmla="*/ 1582645 w 1883807"/>
                          <a:gd name="connsiteY1" fmla="*/ 0 h 1229333"/>
                          <a:gd name="connsiteX2" fmla="*/ 1883807 w 1883807"/>
                          <a:gd name="connsiteY2" fmla="*/ 614667 h 1229333"/>
                          <a:gd name="connsiteX3" fmla="*/ 1582645 w 1883807"/>
                          <a:gd name="connsiteY3" fmla="*/ 1229333 h 1229333"/>
                          <a:gd name="connsiteX4" fmla="*/ 59 w 1883807"/>
                          <a:gd name="connsiteY4" fmla="*/ 1229333 h 1229333"/>
                          <a:gd name="connsiteX5" fmla="*/ 287700 w 1883807"/>
                          <a:gd name="connsiteY5" fmla="*/ 600277 h 1229333"/>
                          <a:gd name="connsiteX6" fmla="*/ 59 w 1883807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883807" h="1229333">
                            <a:moveTo>
                              <a:pt x="59" y="0"/>
                            </a:moveTo>
                            <a:lnTo>
                              <a:pt x="1582645" y="0"/>
                            </a:lnTo>
                            <a:lnTo>
                              <a:pt x="1883807" y="614667"/>
                            </a:lnTo>
                            <a:lnTo>
                              <a:pt x="1582645" y="1229333"/>
                            </a:lnTo>
                            <a:lnTo>
                              <a:pt x="59" y="1229333"/>
                            </a:lnTo>
                            <a:cubicBezTo>
                              <a:pt x="-1043" y="1027960"/>
                              <a:pt x="10325" y="1217287"/>
                              <a:pt x="287700" y="600277"/>
                            </a:cubicBezTo>
                            <a:lnTo>
                              <a:pt x="59" y="0"/>
                            </a:lnTo>
                            <a:close/>
                          </a:path>
                        </a:pathLst>
                      </a:custGeom>
                      <a:solidFill>
                        <a:srgbClr val="8E00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Dominio</a:t>
                        </a:r>
                        <a:r>
                          <a:rPr lang="pt-PT" sz="1100" b="1" cap="small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 </a:t>
                        </a:r>
                      </a:p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Español</a:t>
                        </a:r>
                        <a:endParaRPr lang="pt-PT" sz="1100" b="1" cap="small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Goudy Old Style" panose="02020502050305020303" pitchFamily="18" charset="0"/>
                        </a:endParaRPr>
                      </a:p>
                      <a:p>
                        <a:pPr algn="ctr"/>
                        <a:endParaRPr lang="pt-PT" dirty="0"/>
                      </a:p>
                    </p:txBody>
                  </p:sp>
                  <p:sp>
                    <p:nvSpPr>
                      <p:cNvPr id="105" name="Seta: Pentágono 42">
                        <a:extLst>
                          <a:ext uri="{FF2B5EF4-FFF2-40B4-BE49-F238E27FC236}">
                            <a16:creationId xmlns:a16="http://schemas.microsoft.com/office/drawing/2014/main" id="{D2E28D7B-235C-429D-AC49-6AE6692558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09885" y="5628666"/>
                        <a:ext cx="1302684" cy="1229333"/>
                      </a:xfrm>
                      <a:custGeom>
                        <a:avLst/>
                        <a:gdLst>
                          <a:gd name="connsiteX0" fmla="*/ 0 w 1302684"/>
                          <a:gd name="connsiteY0" fmla="*/ 0 h 1229333"/>
                          <a:gd name="connsiteX1" fmla="*/ 1001522 w 1302684"/>
                          <a:gd name="connsiteY1" fmla="*/ 0 h 1229333"/>
                          <a:gd name="connsiteX2" fmla="*/ 1302684 w 1302684"/>
                          <a:gd name="connsiteY2" fmla="*/ 614667 h 1229333"/>
                          <a:gd name="connsiteX3" fmla="*/ 1001522 w 1302684"/>
                          <a:gd name="connsiteY3" fmla="*/ 1229333 h 1229333"/>
                          <a:gd name="connsiteX4" fmla="*/ 0 w 1302684"/>
                          <a:gd name="connsiteY4" fmla="*/ 1229333 h 1229333"/>
                          <a:gd name="connsiteX5" fmla="*/ 0 w 1302684"/>
                          <a:gd name="connsiteY5" fmla="*/ 0 h 1229333"/>
                          <a:gd name="connsiteX0" fmla="*/ 0 w 1302684"/>
                          <a:gd name="connsiteY0" fmla="*/ 0 h 1229333"/>
                          <a:gd name="connsiteX1" fmla="*/ 1001522 w 1302684"/>
                          <a:gd name="connsiteY1" fmla="*/ 0 h 1229333"/>
                          <a:gd name="connsiteX2" fmla="*/ 1302684 w 1302684"/>
                          <a:gd name="connsiteY2" fmla="*/ 614667 h 1229333"/>
                          <a:gd name="connsiteX3" fmla="*/ 1001522 w 1302684"/>
                          <a:gd name="connsiteY3" fmla="*/ 1229333 h 1229333"/>
                          <a:gd name="connsiteX4" fmla="*/ 0 w 1302684"/>
                          <a:gd name="connsiteY4" fmla="*/ 1229333 h 1229333"/>
                          <a:gd name="connsiteX5" fmla="*/ 285415 w 1302684"/>
                          <a:gd name="connsiteY5" fmla="*/ 591159 h 1229333"/>
                          <a:gd name="connsiteX6" fmla="*/ 0 w 1302684"/>
                          <a:gd name="connsiteY6" fmla="*/ 0 h 122933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302684" h="1229333">
                            <a:moveTo>
                              <a:pt x="0" y="0"/>
                            </a:moveTo>
                            <a:lnTo>
                              <a:pt x="1001522" y="0"/>
                            </a:lnTo>
                            <a:lnTo>
                              <a:pt x="1302684" y="614667"/>
                            </a:lnTo>
                            <a:lnTo>
                              <a:pt x="1001522" y="1229333"/>
                            </a:lnTo>
                            <a:lnTo>
                              <a:pt x="0" y="1229333"/>
                            </a:lnTo>
                            <a:cubicBezTo>
                              <a:pt x="-112" y="1019783"/>
                              <a:pt x="285527" y="800709"/>
                              <a:pt x="285415" y="591159"/>
                            </a:cubicBezTo>
                            <a:lnTo>
                              <a:pt x="0" y="0"/>
                            </a:lnTo>
                            <a:close/>
                          </a:path>
                        </a:pathLst>
                      </a:custGeom>
                      <a:solidFill>
                        <a:srgbClr val="003E00">
                          <a:alpha val="71000"/>
                        </a:srgbClr>
                      </a:solidFill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style>
                      <a:lnRef idx="0">
                        <a:schemeClr val="accent6"/>
                      </a:lnRef>
                      <a:fillRef idx="3">
                        <a:schemeClr val="accent6"/>
                      </a:fillRef>
                      <a:effectRef idx="3">
                        <a:schemeClr val="accent6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b"/>
                      <a:lstStyle/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Dominio</a:t>
                        </a:r>
                        <a:r>
                          <a:rPr lang="pt-PT" sz="1100" b="1" cap="small" dirty="0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 </a:t>
                        </a:r>
                      </a:p>
                      <a:p>
                        <a:pPr algn="ctr"/>
                        <a:r>
                          <a:rPr lang="pt-PT" sz="1100" b="1" cap="small" dirty="0" err="1">
                            <a:solidFill>
                              <a:schemeClr val="tx1">
                                <a:lumMod val="95000"/>
                                <a:lumOff val="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Goudy Old Style" panose="02020502050305020303" pitchFamily="18" charset="0"/>
                          </a:rPr>
                          <a:t>Portugués</a:t>
                        </a:r>
                        <a:endParaRPr lang="pt-PT" sz="1100" b="1" cap="small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Goudy Old Style" panose="02020502050305020303" pitchFamily="18" charset="0"/>
                        </a:endParaRPr>
                      </a:p>
                      <a:p>
                        <a:pPr algn="ctr"/>
                        <a:endParaRPr lang="pt-PT" dirty="0"/>
                      </a:p>
                    </p:txBody>
                  </p:sp>
                </p:grpSp>
                <p:grpSp>
                  <p:nvGrpSpPr>
                    <p:cNvPr id="58" name="Grupo 12" title="Texto da Linha Cronológica">
                      <a:extLst>
                        <a:ext uri="{FF2B5EF4-FFF2-40B4-BE49-F238E27FC236}">
                          <a16:creationId xmlns:a16="http://schemas.microsoft.com/office/drawing/2014/main" id="{42567D78-A5BD-47C2-8FAE-4803D28744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902182" y="5731961"/>
                      <a:ext cx="7907923" cy="235737"/>
                      <a:chOff x="782971" y="5817314"/>
                      <a:chExt cx="6324438" cy="235737"/>
                    </a:xfrm>
                  </p:grpSpPr>
                  <p:sp>
                    <p:nvSpPr>
                      <p:cNvPr id="60" name="Caixa de texto 71">
                        <a:extLst>
                          <a:ext uri="{FF2B5EF4-FFF2-40B4-BE49-F238E27FC236}">
                            <a16:creationId xmlns:a16="http://schemas.microsoft.com/office/drawing/2014/main" id="{439FA6AF-3551-425B-B55A-1E7A1B76D36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782971" y="5817314"/>
                        <a:ext cx="569010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1230</a:t>
                        </a:r>
                      </a:p>
                    </p:txBody>
                  </p:sp>
                  <p:sp>
                    <p:nvSpPr>
                      <p:cNvPr id="65" name="Caixa de texto 72">
                        <a:extLst>
                          <a:ext uri="{FF2B5EF4-FFF2-40B4-BE49-F238E27FC236}">
                            <a16:creationId xmlns:a16="http://schemas.microsoft.com/office/drawing/2014/main" id="{35914530-909C-4B3C-A420-FFD95AA3E67D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1510890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1267</a:t>
                        </a:r>
                      </a:p>
                    </p:txBody>
                  </p:sp>
                  <p:sp>
                    <p:nvSpPr>
                      <p:cNvPr id="66" name="Caixa de texto 73">
                        <a:extLst>
                          <a:ext uri="{FF2B5EF4-FFF2-40B4-BE49-F238E27FC236}">
                            <a16:creationId xmlns:a16="http://schemas.microsoft.com/office/drawing/2014/main" id="{EF22FE2C-1937-4299-9A63-B3BB44A6072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158282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1297</a:t>
                        </a:r>
                      </a:p>
                    </p:txBody>
                  </p:sp>
                  <p:sp>
                    <p:nvSpPr>
                      <p:cNvPr id="68" name="Caixa de texto 74">
                        <a:extLst>
                          <a:ext uri="{FF2B5EF4-FFF2-40B4-BE49-F238E27FC236}">
                            <a16:creationId xmlns:a16="http://schemas.microsoft.com/office/drawing/2014/main" id="{A52525B8-9CA3-490F-844C-D2C83FFE4E1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2805674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1504</a:t>
                        </a:r>
                      </a:p>
                    </p:txBody>
                  </p:sp>
                  <p:sp>
                    <p:nvSpPr>
                      <p:cNvPr id="74" name="Caixa de texto 100">
                        <a:extLst>
                          <a:ext uri="{FF2B5EF4-FFF2-40B4-BE49-F238E27FC236}">
                            <a16:creationId xmlns:a16="http://schemas.microsoft.com/office/drawing/2014/main" id="{2430CA39-3874-4FC6-A2CF-C6D71617BA16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3381966" y="5817314"/>
                        <a:ext cx="569010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1532</a:t>
                        </a:r>
                      </a:p>
                    </p:txBody>
                  </p:sp>
                  <p:sp>
                    <p:nvSpPr>
                      <p:cNvPr id="75" name="Caixa de texto 101">
                        <a:extLst>
                          <a:ext uri="{FF2B5EF4-FFF2-40B4-BE49-F238E27FC236}">
                            <a16:creationId xmlns:a16="http://schemas.microsoft.com/office/drawing/2014/main" id="{197ED1D8-DCC0-4959-B79A-820A55B2A57C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109885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1640</a:t>
                        </a:r>
                      </a:p>
                    </p:txBody>
                  </p:sp>
                  <p:sp>
                    <p:nvSpPr>
                      <p:cNvPr id="77" name="Caixa de texto 102">
                        <a:extLst>
                          <a:ext uri="{FF2B5EF4-FFF2-40B4-BE49-F238E27FC236}">
                            <a16:creationId xmlns:a16="http://schemas.microsoft.com/office/drawing/2014/main" id="{C500D78C-C8CE-4E4D-AE33-F6BA8BDA9D4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4757277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1657</a:t>
                        </a:r>
                      </a:p>
                    </p:txBody>
                  </p:sp>
                  <p:sp>
                    <p:nvSpPr>
                      <p:cNvPr id="80" name="Caixa de texto 103">
                        <a:extLst>
                          <a:ext uri="{FF2B5EF4-FFF2-40B4-BE49-F238E27FC236}">
                            <a16:creationId xmlns:a16="http://schemas.microsoft.com/office/drawing/2014/main" id="{C5D3AC3F-6287-4127-BB04-E93729067C57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404669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1668</a:t>
                        </a:r>
                        <a:r>
                          <a:rPr lang="pt-PT" sz="1000" dirty="0">
                            <a:ln w="0"/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		</a:t>
                        </a:r>
                      </a:p>
                    </p:txBody>
                  </p:sp>
                  <p:sp>
                    <p:nvSpPr>
                      <p:cNvPr id="81" name="Caixa de texto 104">
                        <a:extLst>
                          <a:ext uri="{FF2B5EF4-FFF2-40B4-BE49-F238E27FC236}">
                            <a16:creationId xmlns:a16="http://schemas.microsoft.com/office/drawing/2014/main" id="{93E98C83-B4B7-4BF5-B85B-53AA3475B448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5971534" y="5817314"/>
                        <a:ext cx="569010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1709</a:t>
                        </a:r>
                      </a:p>
                    </p:txBody>
                  </p:sp>
                  <p:sp>
                    <p:nvSpPr>
                      <p:cNvPr id="82" name="Caixa de texto 105">
                        <a:extLst>
                          <a:ext uri="{FF2B5EF4-FFF2-40B4-BE49-F238E27FC236}">
                            <a16:creationId xmlns:a16="http://schemas.microsoft.com/office/drawing/2014/main" id="{862DAD77-94B6-4A88-AF68-08519B8E87CA}"/>
                          </a:ext>
                        </a:extLst>
                      </p:cNvPr>
                      <p:cNvSpPr txBox="1"/>
                      <p:nvPr/>
                    </p:nvSpPr>
                    <p:spPr>
                      <a:xfrm>
                        <a:off x="6699453" y="5817314"/>
                        <a:ext cx="407956" cy="235737"/>
                      </a:xfrm>
                      <a:prstGeom prst="rect">
                        <a:avLst/>
                      </a:prstGeom>
                      <a:noFill/>
                      <a:scene3d>
                        <a:camera prst="orthographicFront"/>
                        <a:lightRig rig="threePt" dir="t"/>
                      </a:scene3d>
                      <a:sp3d>
                        <a:bevelT/>
                      </a:sp3d>
                    </p:spPr>
                    <p:txBody>
                      <a:bodyPr wrap="square" lIns="0" tIns="0" rIns="0" bIns="0" rtlCol="0">
                        <a:noAutofit/>
                      </a:bodyPr>
                      <a:lstStyle/>
                      <a:p>
                        <a:pPr algn="ctr" rtl="0"/>
                        <a:r>
                          <a:rPr lang="pt-PT" sz="1050" b="1" dirty="0">
                            <a:ln w="0"/>
                            <a:solidFill>
                              <a:schemeClr val="bg1"/>
                            </a:solidFill>
                            <a:effectLst>
                              <a:outerShdw blurRad="38100" dist="19050" dir="2700000" algn="tl" rotWithShape="0">
                                <a:schemeClr val="dk1">
                                  <a:alpha val="40000"/>
                                </a:schemeClr>
                              </a:outerShdw>
                            </a:effectLst>
                            <a:latin typeface="Trebuchet MS" panose="020B0603020202020204" pitchFamily="34" charset="0"/>
                          </a:rPr>
                          <a:t>1801</a:t>
                        </a:r>
                      </a:p>
                    </p:txBody>
                  </p:sp>
                </p:grpSp>
              </p:grpSp>
              <p:sp>
                <p:nvSpPr>
                  <p:cNvPr id="59" name="Retângulo 58">
                    <a:extLst>
                      <a:ext uri="{FF2B5EF4-FFF2-40B4-BE49-F238E27FC236}">
                        <a16:creationId xmlns:a16="http://schemas.microsoft.com/office/drawing/2014/main" id="{66747D82-3694-4133-9527-80D0B39EB5C5}"/>
                      </a:ext>
                    </a:extLst>
                  </p:cNvPr>
                  <p:cNvSpPr/>
                  <p:nvPr/>
                </p:nvSpPr>
                <p:spPr>
                  <a:xfrm>
                    <a:off x="6107351" y="6048386"/>
                    <a:ext cx="1218663" cy="430887"/>
                  </a:xfrm>
                  <a:prstGeom prst="rect">
                    <a:avLst/>
                  </a:prstGeom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Español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</p:txBody>
              </p:sp>
            </p:grpSp>
          </p:grpSp>
          <p:sp>
            <p:nvSpPr>
              <p:cNvPr id="108" name="Seta: Para Baixo 107" title="Seta Alta do Marco">
                <a:extLst>
                  <a:ext uri="{FF2B5EF4-FFF2-40B4-BE49-F238E27FC236}">
                    <a16:creationId xmlns:a16="http://schemas.microsoft.com/office/drawing/2014/main" id="{03E1C34E-0B63-4AE6-A886-16F0062F14DA}"/>
                  </a:ext>
                </a:extLst>
              </p:cNvPr>
              <p:cNvSpPr/>
              <p:nvPr/>
            </p:nvSpPr>
            <p:spPr>
              <a:xfrm>
                <a:off x="7505867" y="4560153"/>
                <a:ext cx="463898" cy="780369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</p:grpSp>
      </p:grpSp>
      <p:grpSp>
        <p:nvGrpSpPr>
          <p:cNvPr id="187" name="Marco 2" title="Marco 2">
            <a:extLst>
              <a:ext uri="{FF2B5EF4-FFF2-40B4-BE49-F238E27FC236}">
                <a16:creationId xmlns:a16="http://schemas.microsoft.com/office/drawing/2014/main" id="{C35F0895-27FB-4693-B699-36EC5E7694CC}"/>
              </a:ext>
            </a:extLst>
          </p:cNvPr>
          <p:cNvGrpSpPr/>
          <p:nvPr/>
        </p:nvGrpSpPr>
        <p:grpSpPr>
          <a:xfrm>
            <a:off x="9114145" y="3589181"/>
            <a:ext cx="865317" cy="1797216"/>
            <a:chOff x="1479740" y="412467"/>
            <a:chExt cx="865317" cy="5027102"/>
          </a:xfrm>
        </p:grpSpPr>
        <p:sp>
          <p:nvSpPr>
            <p:cNvPr id="188" name="Seta: Para Baixo 187" title="Seta Alta do Marco">
              <a:extLst>
                <a:ext uri="{FF2B5EF4-FFF2-40B4-BE49-F238E27FC236}">
                  <a16:creationId xmlns:a16="http://schemas.microsoft.com/office/drawing/2014/main" id="{A0D553B6-AD29-4E8E-9012-A5D20C258E6E}"/>
                </a:ext>
              </a:extLst>
            </p:cNvPr>
            <p:cNvSpPr/>
            <p:nvPr/>
          </p:nvSpPr>
          <p:spPr>
            <a:xfrm>
              <a:off x="1479740" y="2607569"/>
              <a:ext cx="470255" cy="2832000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190" name="Caixa de texto 114">
              <a:extLst>
                <a:ext uri="{FF2B5EF4-FFF2-40B4-BE49-F238E27FC236}">
                  <a16:creationId xmlns:a16="http://schemas.microsoft.com/office/drawing/2014/main" id="{5B668AD4-0326-470A-A1B8-C405F3D9ADDC}"/>
                </a:ext>
              </a:extLst>
            </p:cNvPr>
            <p:cNvSpPr txBox="1"/>
            <p:nvPr/>
          </p:nvSpPr>
          <p:spPr>
            <a:xfrm>
              <a:off x="1484675" y="412467"/>
              <a:ext cx="860382" cy="206616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Tratado</a:t>
              </a:r>
            </a:p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de</a:t>
              </a:r>
            </a:p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Paris</a:t>
              </a:r>
            </a:p>
          </p:txBody>
        </p:sp>
      </p:grpSp>
      <p:grpSp>
        <p:nvGrpSpPr>
          <p:cNvPr id="192" name="Marco 2" title="Marco 2">
            <a:extLst>
              <a:ext uri="{FF2B5EF4-FFF2-40B4-BE49-F238E27FC236}">
                <a16:creationId xmlns:a16="http://schemas.microsoft.com/office/drawing/2014/main" id="{F7F07894-BF23-4C17-B8D0-4D7AE1F97A62}"/>
              </a:ext>
            </a:extLst>
          </p:cNvPr>
          <p:cNvGrpSpPr/>
          <p:nvPr/>
        </p:nvGrpSpPr>
        <p:grpSpPr>
          <a:xfrm>
            <a:off x="9893145" y="2819406"/>
            <a:ext cx="865317" cy="2549654"/>
            <a:chOff x="1479740" y="412467"/>
            <a:chExt cx="865317" cy="5027102"/>
          </a:xfrm>
        </p:grpSpPr>
        <p:sp>
          <p:nvSpPr>
            <p:cNvPr id="193" name="Seta: Para Baixo 192" title="Seta Alta do Marco">
              <a:extLst>
                <a:ext uri="{FF2B5EF4-FFF2-40B4-BE49-F238E27FC236}">
                  <a16:creationId xmlns:a16="http://schemas.microsoft.com/office/drawing/2014/main" id="{CF59AB1C-0CB2-4556-AD13-130A670594E4}"/>
                </a:ext>
              </a:extLst>
            </p:cNvPr>
            <p:cNvSpPr/>
            <p:nvPr/>
          </p:nvSpPr>
          <p:spPr>
            <a:xfrm>
              <a:off x="1479740" y="1447045"/>
              <a:ext cx="470255" cy="3992524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194" name="Caixa de texto 114">
              <a:extLst>
                <a:ext uri="{FF2B5EF4-FFF2-40B4-BE49-F238E27FC236}">
                  <a16:creationId xmlns:a16="http://schemas.microsoft.com/office/drawing/2014/main" id="{5EF87D82-C196-4B8B-A397-4C62480DACFE}"/>
                </a:ext>
              </a:extLst>
            </p:cNvPr>
            <p:cNvSpPr txBox="1"/>
            <p:nvPr/>
          </p:nvSpPr>
          <p:spPr>
            <a:xfrm>
              <a:off x="1484675" y="412467"/>
              <a:ext cx="860382" cy="99701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rtl="0"/>
              <a:r>
                <a:rPr lang="pt-PT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Unión</a:t>
              </a:r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</a:t>
              </a:r>
            </a:p>
            <a:p>
              <a:pPr rtl="0"/>
              <a:r>
                <a:rPr lang="pt-PT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Europea</a:t>
              </a:r>
              <a:endPara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E273E354-9986-443B-8326-3CD3CE4248BB}"/>
              </a:ext>
            </a:extLst>
          </p:cNvPr>
          <p:cNvGrpSpPr/>
          <p:nvPr/>
        </p:nvGrpSpPr>
        <p:grpSpPr>
          <a:xfrm>
            <a:off x="10749184" y="882486"/>
            <a:ext cx="1321359" cy="4507634"/>
            <a:chOff x="10749184" y="882486"/>
            <a:chExt cx="1321359" cy="4507634"/>
          </a:xfrm>
        </p:grpSpPr>
        <p:grpSp>
          <p:nvGrpSpPr>
            <p:cNvPr id="198" name="Marco 2" title="Marco 2">
              <a:extLst>
                <a:ext uri="{FF2B5EF4-FFF2-40B4-BE49-F238E27FC236}">
                  <a16:creationId xmlns:a16="http://schemas.microsoft.com/office/drawing/2014/main" id="{184033F7-B4E1-4A33-8056-D415639F7BB3}"/>
                </a:ext>
              </a:extLst>
            </p:cNvPr>
            <p:cNvGrpSpPr/>
            <p:nvPr/>
          </p:nvGrpSpPr>
          <p:grpSpPr>
            <a:xfrm>
              <a:off x="10749184" y="882486"/>
              <a:ext cx="1321359" cy="4507634"/>
              <a:chOff x="1479740" y="672876"/>
              <a:chExt cx="1321359" cy="4766695"/>
            </a:xfrm>
          </p:grpSpPr>
          <p:sp>
            <p:nvSpPr>
              <p:cNvPr id="199" name="Seta: Para Baixo 198" title="Seta Alta do Marco">
                <a:extLst>
                  <a:ext uri="{FF2B5EF4-FFF2-40B4-BE49-F238E27FC236}">
                    <a16:creationId xmlns:a16="http://schemas.microsoft.com/office/drawing/2014/main" id="{1883C858-A79E-4E0A-B36A-E3AF637336EE}"/>
                  </a:ext>
                </a:extLst>
              </p:cNvPr>
              <p:cNvSpPr/>
              <p:nvPr/>
            </p:nvSpPr>
            <p:spPr>
              <a:xfrm>
                <a:off x="1479740" y="1020703"/>
                <a:ext cx="470255" cy="4418868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00" name="Caixa de texto 114">
                <a:extLst>
                  <a:ext uri="{FF2B5EF4-FFF2-40B4-BE49-F238E27FC236}">
                    <a16:creationId xmlns:a16="http://schemas.microsoft.com/office/drawing/2014/main" id="{82446D44-1743-4AA9-9010-7B129743B957}"/>
                  </a:ext>
                </a:extLst>
              </p:cNvPr>
              <p:cNvSpPr txBox="1"/>
              <p:nvPr/>
            </p:nvSpPr>
            <p:spPr>
              <a:xfrm>
                <a:off x="1503103" y="672876"/>
                <a:ext cx="1297996" cy="26037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pt-PT" sz="16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Eurorregión</a:t>
                </a:r>
                <a:endPara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endParaRPr>
              </a:p>
            </p:txBody>
          </p:sp>
        </p:grpSp>
        <p:sp>
          <p:nvSpPr>
            <p:cNvPr id="196" name="Oval 195">
              <a:extLst>
                <a:ext uri="{FF2B5EF4-FFF2-40B4-BE49-F238E27FC236}">
                  <a16:creationId xmlns:a16="http://schemas.microsoft.com/office/drawing/2014/main" id="{E98204AD-04B8-4BA1-BEAB-F623E367AC84}"/>
                </a:ext>
              </a:extLst>
            </p:cNvPr>
            <p:cNvSpPr/>
            <p:nvPr/>
          </p:nvSpPr>
          <p:spPr>
            <a:xfrm>
              <a:off x="10816938" y="1260731"/>
              <a:ext cx="296963" cy="296963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  <a:effectLst>
              <a:outerShdw blurRad="25400" dist="127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 rtl="0"/>
              <a:endParaRPr lang="pt-PT" sz="600" dirty="0">
                <a:solidFill>
                  <a:schemeClr val="tx1">
                    <a:lumMod val="50000"/>
                    <a:lumOff val="50000"/>
                  </a:schemeClr>
                </a:solidFill>
                <a:latin typeface="Trebuchet MS" panose="020B0603020202020204" pitchFamily="34" charset="0"/>
              </a:endParaRPr>
            </a:p>
          </p:txBody>
        </p:sp>
        <p:pic>
          <p:nvPicPr>
            <p:cNvPr id="197" name="Gráfico 196" title="Ícone de Sinalização">
              <a:extLst>
                <a:ext uri="{FF2B5EF4-FFF2-40B4-BE49-F238E27FC236}">
                  <a16:creationId xmlns:a16="http://schemas.microsoft.com/office/drawing/2014/main" id="{D53CCCB6-73AD-462A-B968-548373675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10891013" y="1324734"/>
              <a:ext cx="149367" cy="168956"/>
            </a:xfrm>
            <a:prstGeom prst="rect">
              <a:avLst/>
            </a:prstGeom>
          </p:spPr>
        </p:pic>
      </p:grpSp>
      <p:sp>
        <p:nvSpPr>
          <p:cNvPr id="98" name="Pergaminho: Vertical 97">
            <a:extLst>
              <a:ext uri="{FF2B5EF4-FFF2-40B4-BE49-F238E27FC236}">
                <a16:creationId xmlns:a16="http://schemas.microsoft.com/office/drawing/2014/main" id="{FABD661E-42C0-4A37-AD3F-8D8C997BA4F6}"/>
              </a:ext>
            </a:extLst>
          </p:cNvPr>
          <p:cNvSpPr/>
          <p:nvPr/>
        </p:nvSpPr>
        <p:spPr>
          <a:xfrm>
            <a:off x="9611467" y="1821048"/>
            <a:ext cx="1088577" cy="738664"/>
          </a:xfrm>
          <a:prstGeom prst="verticalScroll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PT" sz="1600" dirty="0">
                <a:solidFill>
                  <a:schemeClr val="tx1"/>
                </a:solidFill>
              </a:rPr>
              <a:t>Tratado de Badajoz</a:t>
            </a:r>
          </a:p>
        </p:txBody>
      </p:sp>
      <p:pic>
        <p:nvPicPr>
          <p:cNvPr id="7" name="Gráfico 6" descr="Marca de Verificação">
            <a:extLst>
              <a:ext uri="{FF2B5EF4-FFF2-40B4-BE49-F238E27FC236}">
                <a16:creationId xmlns:a16="http://schemas.microsoft.com/office/drawing/2014/main" id="{B8D8E1B2-D843-4DC8-A811-C626167A61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791042" y="1562645"/>
            <a:ext cx="914400" cy="914400"/>
          </a:xfrm>
          <a:prstGeom prst="rect">
            <a:avLst/>
          </a:prstGeom>
        </p:spPr>
      </p:pic>
      <p:sp>
        <p:nvSpPr>
          <p:cNvPr id="99" name="Caixa de texto 114">
            <a:extLst>
              <a:ext uri="{FF2B5EF4-FFF2-40B4-BE49-F238E27FC236}">
                <a16:creationId xmlns:a16="http://schemas.microsoft.com/office/drawing/2014/main" id="{139C2F7C-836F-42FE-84F5-87A6D6B03291}"/>
              </a:ext>
            </a:extLst>
          </p:cNvPr>
          <p:cNvSpPr txBox="1"/>
          <p:nvPr/>
        </p:nvSpPr>
        <p:spPr>
          <a:xfrm>
            <a:off x="1823638" y="3165871"/>
            <a:ext cx="129478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Convención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 Badajoz</a:t>
            </a:r>
          </a:p>
        </p:txBody>
      </p:sp>
      <p:sp>
        <p:nvSpPr>
          <p:cNvPr id="100" name="Caixa de texto 114">
            <a:extLst>
              <a:ext uri="{FF2B5EF4-FFF2-40B4-BE49-F238E27FC236}">
                <a16:creationId xmlns:a16="http://schemas.microsoft.com/office/drawing/2014/main" id="{AB1956F8-2E0C-4FFE-B209-7DC2C0725D67}"/>
              </a:ext>
            </a:extLst>
          </p:cNvPr>
          <p:cNvSpPr txBox="1"/>
          <p:nvPr/>
        </p:nvSpPr>
        <p:spPr>
          <a:xfrm>
            <a:off x="2658762" y="2483762"/>
            <a:ext cx="117981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Tratado de </a:t>
            </a:r>
          </a:p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Alcañices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106" name="Caixa de texto 114">
            <a:extLst>
              <a:ext uri="{FF2B5EF4-FFF2-40B4-BE49-F238E27FC236}">
                <a16:creationId xmlns:a16="http://schemas.microsoft.com/office/drawing/2014/main" id="{B74D6578-ACF2-45FF-92CC-997538B7F2DE}"/>
              </a:ext>
            </a:extLst>
          </p:cNvPr>
          <p:cNvSpPr txBox="1"/>
          <p:nvPr/>
        </p:nvSpPr>
        <p:spPr>
          <a:xfrm>
            <a:off x="3343277" y="3884816"/>
            <a:ext cx="171203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Sede Episcopal</a:t>
            </a:r>
          </a:p>
          <a:p>
            <a:pPr algn="ctr"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Obispado</a:t>
            </a:r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de Ceuta</a:t>
            </a:r>
          </a:p>
        </p:txBody>
      </p:sp>
      <p:sp>
        <p:nvSpPr>
          <p:cNvPr id="110" name="Caixa de texto 114">
            <a:extLst>
              <a:ext uri="{FF2B5EF4-FFF2-40B4-BE49-F238E27FC236}">
                <a16:creationId xmlns:a16="http://schemas.microsoft.com/office/drawing/2014/main" id="{4328BCB7-4AC0-45EE-9E8B-55AFE8DFFA95}"/>
              </a:ext>
            </a:extLst>
          </p:cNvPr>
          <p:cNvSpPr txBox="1"/>
          <p:nvPr/>
        </p:nvSpPr>
        <p:spPr>
          <a:xfrm>
            <a:off x="5055305" y="1755810"/>
            <a:ext cx="1221669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Restauración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111" name="Caixa de texto 114">
            <a:extLst>
              <a:ext uri="{FF2B5EF4-FFF2-40B4-BE49-F238E27FC236}">
                <a16:creationId xmlns:a16="http://schemas.microsoft.com/office/drawing/2014/main" id="{12E21C8B-E566-4701-842F-BF6649CF642F}"/>
              </a:ext>
            </a:extLst>
          </p:cNvPr>
          <p:cNvSpPr txBox="1"/>
          <p:nvPr/>
        </p:nvSpPr>
        <p:spPr>
          <a:xfrm>
            <a:off x="7496372" y="3807326"/>
            <a:ext cx="1046889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la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Sucesión</a:t>
            </a:r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Española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120" name="Caixa de texto 114">
            <a:extLst>
              <a:ext uri="{FF2B5EF4-FFF2-40B4-BE49-F238E27FC236}">
                <a16:creationId xmlns:a16="http://schemas.microsoft.com/office/drawing/2014/main" id="{A94B99DE-8269-40EF-B025-BA9C4B3CF5E6}"/>
              </a:ext>
            </a:extLst>
          </p:cNvPr>
          <p:cNvSpPr txBox="1"/>
          <p:nvPr/>
        </p:nvSpPr>
        <p:spPr>
          <a:xfrm>
            <a:off x="8300007" y="1468203"/>
            <a:ext cx="946784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las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Naranjas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1873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Forma Livre 6">
            <a:extLst>
              <a:ext uri="{FF2B5EF4-FFF2-40B4-BE49-F238E27FC236}">
                <a16:creationId xmlns:a16="http://schemas.microsoft.com/office/drawing/2014/main" id="{70A330A5-D72B-42C0-B4C3-BC25BC2174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flipH="1" flipV="1">
            <a:off x="752858" y="744469"/>
            <a:ext cx="3275668" cy="4408488"/>
          </a:xfrm>
          <a:custGeom>
            <a:avLst/>
            <a:gdLst/>
            <a:ahLst/>
            <a:cxnLst/>
            <a:rect l="l" t="t" r="r" b="b"/>
            <a:pathLst>
              <a:path w="10002" h="10000">
                <a:moveTo>
                  <a:pt x="8763" y="0"/>
                </a:moveTo>
                <a:lnTo>
                  <a:pt x="10002" y="0"/>
                </a:lnTo>
                <a:lnTo>
                  <a:pt x="10002" y="10000"/>
                </a:lnTo>
                <a:lnTo>
                  <a:pt x="2" y="10000"/>
                </a:lnTo>
                <a:cubicBezTo>
                  <a:pt x="-2" y="9698"/>
                  <a:pt x="4" y="9427"/>
                  <a:pt x="0" y="9125"/>
                </a:cubicBezTo>
                <a:lnTo>
                  <a:pt x="8763" y="9128"/>
                </a:lnTo>
                <a:lnTo>
                  <a:pt x="8763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 dirty="0">
              <a:ln>
                <a:solidFill>
                  <a:srgbClr val="8E0000"/>
                </a:solidFill>
              </a:ln>
            </a:endParaRPr>
          </a:p>
        </p:txBody>
      </p:sp>
      <p:sp>
        <p:nvSpPr>
          <p:cNvPr id="55" name="Forma Livre 6">
            <a:extLst>
              <a:ext uri="{FF2B5EF4-FFF2-40B4-BE49-F238E27FC236}">
                <a16:creationId xmlns:a16="http://schemas.microsoft.com/office/drawing/2014/main" id="{16499FC9-31F3-4E71-869C-5A2FA2059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l" t="t" r="r" b="b"/>
            <a:pathLst>
              <a:path w="10000" h="10000">
                <a:moveTo>
                  <a:pt x="8761" y="0"/>
                </a:moveTo>
                <a:lnTo>
                  <a:pt x="10000" y="0"/>
                </a:lnTo>
                <a:lnTo>
                  <a:pt x="10000" y="10000"/>
                </a:lnTo>
                <a:lnTo>
                  <a:pt x="0" y="10000"/>
                </a:lnTo>
                <a:lnTo>
                  <a:pt x="0" y="9126"/>
                </a:lnTo>
                <a:lnTo>
                  <a:pt x="8761" y="9127"/>
                </a:lnTo>
                <a:lnTo>
                  <a:pt x="8761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  <p:txBody>
          <a:bodyPr/>
          <a:lstStyle/>
          <a:p>
            <a:endParaRPr lang="pt-PT" dirty="0">
              <a:ln>
                <a:solidFill>
                  <a:srgbClr val="8E0000"/>
                </a:solidFill>
              </a:ln>
            </a:endParaRPr>
          </a:p>
        </p:txBody>
      </p:sp>
      <p:sp>
        <p:nvSpPr>
          <p:cNvPr id="56" name="Título 1">
            <a:extLst>
              <a:ext uri="{FF2B5EF4-FFF2-40B4-BE49-F238E27FC236}">
                <a16:creationId xmlns:a16="http://schemas.microsoft.com/office/drawing/2014/main" id="{512657C9-D85A-43A2-A764-8FCEED08AA0A}"/>
              </a:ext>
            </a:extLst>
          </p:cNvPr>
          <p:cNvSpPr txBox="1">
            <a:spLocks/>
          </p:cNvSpPr>
          <p:nvPr/>
        </p:nvSpPr>
        <p:spPr>
          <a:xfrm>
            <a:off x="4357405" y="2170019"/>
            <a:ext cx="3794556" cy="1113267"/>
          </a:xfrm>
          <a:prstGeom prst="rect">
            <a:avLst/>
          </a:prstGeom>
        </p:spPr>
        <p:txBody>
          <a:bodyPr vert="horz" lIns="0" tIns="0" rIns="0" bIns="0" rtlCol="0" anchor="t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pt-PT" sz="7200" b="1" dirty="0" err="1">
                <a:ln/>
                <a:solidFill>
                  <a:srgbClr val="6C0000"/>
                </a:solidFill>
              </a:rPr>
              <a:t>Olivenza</a:t>
            </a:r>
            <a:endParaRPr lang="pt-PT" sz="2000" b="1" dirty="0">
              <a:ln/>
              <a:solidFill>
                <a:srgbClr val="6C0000"/>
              </a:solidFill>
            </a:endParaRPr>
          </a:p>
        </p:txBody>
      </p:sp>
      <p:sp>
        <p:nvSpPr>
          <p:cNvPr id="57" name="Subtítulo 3">
            <a:extLst>
              <a:ext uri="{FF2B5EF4-FFF2-40B4-BE49-F238E27FC236}">
                <a16:creationId xmlns:a16="http://schemas.microsoft.com/office/drawing/2014/main" id="{2FFA1268-BF80-4934-B5E8-2FA4471A1541}"/>
              </a:ext>
            </a:extLst>
          </p:cNvPr>
          <p:cNvSpPr txBox="1">
            <a:spLocks/>
          </p:cNvSpPr>
          <p:nvPr/>
        </p:nvSpPr>
        <p:spPr>
          <a:xfrm>
            <a:off x="3420943" y="4290868"/>
            <a:ext cx="5338602" cy="1086237"/>
          </a:xfrm>
          <a:prstGeom prst="rect">
            <a:avLst/>
          </a:prstGeom>
        </p:spPr>
        <p:txBody>
          <a:bodyPr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Trebuchet MS" panose="020B0603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PT" dirty="0">
                <a:solidFill>
                  <a:schemeClr val="bg2"/>
                </a:solidFill>
                <a:latin typeface="Goudy Old Style" panose="02020502050305020303" pitchFamily="18" charset="0"/>
              </a:rPr>
              <a:t>Gracias por </a:t>
            </a:r>
            <a:r>
              <a:rPr lang="pt-PT" dirty="0" err="1">
                <a:solidFill>
                  <a:schemeClr val="bg2"/>
                </a:solidFill>
                <a:latin typeface="Goudy Old Style" panose="02020502050305020303" pitchFamily="18" charset="0"/>
              </a:rPr>
              <a:t>sú</a:t>
            </a:r>
            <a:r>
              <a:rPr lang="pt-PT" dirty="0">
                <a:solidFill>
                  <a:schemeClr val="bg2"/>
                </a:solidFill>
                <a:latin typeface="Goudy Old Style" panose="02020502050305020303" pitchFamily="18" charset="0"/>
              </a:rPr>
              <a:t> </a:t>
            </a:r>
            <a:r>
              <a:rPr lang="pt-PT" dirty="0" err="1">
                <a:solidFill>
                  <a:schemeClr val="bg2"/>
                </a:solidFill>
                <a:latin typeface="Goudy Old Style" panose="02020502050305020303" pitchFamily="18" charset="0"/>
              </a:rPr>
              <a:t>attención</a:t>
            </a:r>
            <a:endParaRPr lang="pt-PT" dirty="0">
              <a:solidFill>
                <a:schemeClr val="bg2"/>
              </a:solidFill>
              <a:latin typeface="Goudy Old Style" panose="02020502050305020303" pitchFamily="18" charset="0"/>
            </a:endParaRPr>
          </a:p>
          <a:p>
            <a:pPr marL="0" indent="0" algn="ctr">
              <a:buNone/>
            </a:pPr>
            <a:r>
              <a:rPr lang="pt-PT" dirty="0">
                <a:solidFill>
                  <a:schemeClr val="bg2"/>
                </a:solidFill>
                <a:latin typeface="Goudy Old Style" panose="02020502050305020303" pitchFamily="18" charset="0"/>
              </a:rPr>
              <a:t>Mafalda Rosa</a:t>
            </a:r>
          </a:p>
          <a:p>
            <a:pPr algn="ctr"/>
            <a:endParaRPr lang="pt-PT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416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Título 1">
            <a:extLst>
              <a:ext uri="{FF2B5EF4-FFF2-40B4-BE49-F238E27FC236}">
                <a16:creationId xmlns:a16="http://schemas.microsoft.com/office/drawing/2014/main" id="{450C7B27-B2F4-466A-8698-F12B53DD466D}"/>
              </a:ext>
            </a:extLst>
          </p:cNvPr>
          <p:cNvSpPr txBox="1">
            <a:spLocks/>
          </p:cNvSpPr>
          <p:nvPr/>
        </p:nvSpPr>
        <p:spPr>
          <a:xfrm>
            <a:off x="4184989" y="1434667"/>
            <a:ext cx="3794556" cy="1113267"/>
          </a:xfrm>
          <a:prstGeom prst="rect">
            <a:avLst/>
          </a:prstGeom>
        </p:spPr>
        <p:txBody>
          <a:bodyPr vert="horz" lIns="0" tIns="0" rIns="0" bIns="0" rtlCol="0" anchor="t">
            <a:norm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pt-PT" sz="7200" b="1" dirty="0" err="1">
                <a:ln/>
                <a:solidFill>
                  <a:srgbClr val="6C0000"/>
                </a:solidFill>
              </a:rPr>
              <a:t>Olivenza</a:t>
            </a:r>
            <a:endParaRPr lang="pt-PT" sz="2000" b="1" dirty="0">
              <a:ln/>
              <a:solidFill>
                <a:srgbClr val="6C0000"/>
              </a:solidFill>
            </a:endParaRPr>
          </a:p>
        </p:txBody>
      </p:sp>
      <p:pic>
        <p:nvPicPr>
          <p:cNvPr id="6" name="Imagem 5" descr="Uma imagem com texto, mapa&#10;&#10;Descrição gerada automaticamente">
            <a:extLst>
              <a:ext uri="{FF2B5EF4-FFF2-40B4-BE49-F238E27FC236}">
                <a16:creationId xmlns:a16="http://schemas.microsoft.com/office/drawing/2014/main" id="{7785EF54-FB66-4E70-8ED0-F409B5C0A1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28859" y1="66272" x2="31544" y2="34320"/>
                        <a14:foregroundMark x1="30872" y1="73964" x2="30872" y2="57396"/>
                        <a14:foregroundMark x1="25168" y1="58580" x2="25839" y2="56805"/>
                        <a14:foregroundMark x1="25168" y1="60355" x2="25503" y2="60355"/>
                      </a14:backgroundRemoval>
                    </a14:imgEffect>
                  </a14:imgLayer>
                </a14:imgProps>
              </a:ext>
            </a:extLst>
          </a:blip>
          <a:srcRect l="21133" t="7008" r="19792" b="8712"/>
          <a:stretch/>
        </p:blipFill>
        <p:spPr>
          <a:xfrm>
            <a:off x="4455040" y="3258879"/>
            <a:ext cx="2923955" cy="2365744"/>
          </a:xfrm>
          <a:prstGeom prst="rect">
            <a:avLst/>
          </a:prstGeom>
          <a:ln w="38100">
            <a:solidFill>
              <a:schemeClr val="tx1"/>
            </a:solidFill>
            <a:prstDash val="lgDashDotDot"/>
          </a:ln>
        </p:spPr>
      </p:pic>
    </p:spTree>
    <p:extLst>
      <p:ext uri="{BB962C8B-B14F-4D97-AF65-F5344CB8AC3E}">
        <p14:creationId xmlns:p14="http://schemas.microsoft.com/office/powerpoint/2010/main" val="333772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grpSp>
        <p:nvGrpSpPr>
          <p:cNvPr id="17" name="Marco 2" title="Marco 2">
            <a:extLst>
              <a:ext uri="{FF2B5EF4-FFF2-40B4-BE49-F238E27FC236}">
                <a16:creationId xmlns:a16="http://schemas.microsoft.com/office/drawing/2014/main" id="{2AEC5DB5-2EFC-41F3-8029-7EE36BB08AF9}"/>
              </a:ext>
            </a:extLst>
          </p:cNvPr>
          <p:cNvGrpSpPr/>
          <p:nvPr/>
        </p:nvGrpSpPr>
        <p:grpSpPr>
          <a:xfrm>
            <a:off x="1040216" y="1694149"/>
            <a:ext cx="2222871" cy="3677818"/>
            <a:chOff x="1479740" y="1314551"/>
            <a:chExt cx="2222871" cy="4125021"/>
          </a:xfrm>
        </p:grpSpPr>
        <p:sp>
          <p:nvSpPr>
            <p:cNvPr id="113" name="Seta: Para Baixo 112" title="Seta Alta do Marco">
              <a:extLst>
                <a:ext uri="{FF2B5EF4-FFF2-40B4-BE49-F238E27FC236}">
                  <a16:creationId xmlns:a16="http://schemas.microsoft.com/office/drawing/2014/main" id="{64FA0107-4988-4579-A5AC-40B595D901B9}"/>
                </a:ext>
              </a:extLst>
            </p:cNvPr>
            <p:cNvSpPr/>
            <p:nvPr/>
          </p:nvSpPr>
          <p:spPr>
            <a:xfrm>
              <a:off x="1479740" y="1902395"/>
              <a:ext cx="470255" cy="3537177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grpSp>
          <p:nvGrpSpPr>
            <p:cNvPr id="6" name="Grupo 5" title="Texto do Marco">
              <a:extLst>
                <a:ext uri="{FF2B5EF4-FFF2-40B4-BE49-F238E27FC236}">
                  <a16:creationId xmlns:a16="http://schemas.microsoft.com/office/drawing/2014/main" id="{907C4BC5-522C-48D3-A999-219DE8E9EC39}"/>
                </a:ext>
              </a:extLst>
            </p:cNvPr>
            <p:cNvGrpSpPr/>
            <p:nvPr/>
          </p:nvGrpSpPr>
          <p:grpSpPr>
            <a:xfrm>
              <a:off x="1479743" y="1314551"/>
              <a:ext cx="2222868" cy="481053"/>
              <a:chOff x="2110558" y="2301844"/>
              <a:chExt cx="2222868" cy="481053"/>
            </a:xfrm>
          </p:grpSpPr>
          <p:sp>
            <p:nvSpPr>
              <p:cNvPr id="115" name="Caixa de texto 114">
                <a:extLst>
                  <a:ext uri="{FF2B5EF4-FFF2-40B4-BE49-F238E27FC236}">
                    <a16:creationId xmlns:a16="http://schemas.microsoft.com/office/drawing/2014/main" id="{0618AC60-DF13-401B-AC73-91C3F019CB3C}"/>
                  </a:ext>
                </a:extLst>
              </p:cNvPr>
              <p:cNvSpPr txBox="1"/>
              <p:nvPr/>
            </p:nvSpPr>
            <p:spPr>
              <a:xfrm>
                <a:off x="2110558" y="2301844"/>
                <a:ext cx="2222868" cy="31068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pt-PT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Olivenza</a:t>
                </a:r>
                <a:r>
                  <a:rPr lang="pt-PT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 y Badajoz</a:t>
                </a:r>
              </a:p>
            </p:txBody>
          </p:sp>
          <p:sp>
            <p:nvSpPr>
              <p:cNvPr id="116" name="Caixa de texto 115">
                <a:extLst>
                  <a:ext uri="{FF2B5EF4-FFF2-40B4-BE49-F238E27FC236}">
                    <a16:creationId xmlns:a16="http://schemas.microsoft.com/office/drawing/2014/main" id="{5938A122-F3F6-4956-953F-D7D83254FFD4}"/>
                  </a:ext>
                </a:extLst>
              </p:cNvPr>
              <p:cNvSpPr txBox="1"/>
              <p:nvPr/>
            </p:nvSpPr>
            <p:spPr>
              <a:xfrm>
                <a:off x="2110559" y="2610297"/>
                <a:ext cx="1294782" cy="1726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pt-PT" sz="10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Alfonso</a:t>
                </a:r>
                <a:r>
                  <a:rPr lang="pt-PT" sz="1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 IX</a:t>
                </a:r>
              </a:p>
            </p:txBody>
          </p:sp>
        </p:grpSp>
      </p:grpSp>
      <p:grpSp>
        <p:nvGrpSpPr>
          <p:cNvPr id="84" name="Agrupar 83">
            <a:extLst>
              <a:ext uri="{FF2B5EF4-FFF2-40B4-BE49-F238E27FC236}">
                <a16:creationId xmlns:a16="http://schemas.microsoft.com/office/drawing/2014/main" id="{CF5353CC-B44E-4E70-9A49-D2A47926E0F7}"/>
              </a:ext>
            </a:extLst>
          </p:cNvPr>
          <p:cNvGrpSpPr/>
          <p:nvPr/>
        </p:nvGrpSpPr>
        <p:grpSpPr>
          <a:xfrm>
            <a:off x="235451" y="5402238"/>
            <a:ext cx="2956331" cy="1307066"/>
            <a:chOff x="235451" y="5402238"/>
            <a:chExt cx="2956331" cy="1307066"/>
          </a:xfrm>
        </p:grpSpPr>
        <p:grpSp>
          <p:nvGrpSpPr>
            <p:cNvPr id="167" name="Agrupar 166">
              <a:extLst>
                <a:ext uri="{FF2B5EF4-FFF2-40B4-BE49-F238E27FC236}">
                  <a16:creationId xmlns:a16="http://schemas.microsoft.com/office/drawing/2014/main" id="{B4CCA8FB-F094-4268-BE86-14B63B5A5310}"/>
                </a:ext>
              </a:extLst>
            </p:cNvPr>
            <p:cNvGrpSpPr/>
            <p:nvPr/>
          </p:nvGrpSpPr>
          <p:grpSpPr>
            <a:xfrm>
              <a:off x="246048" y="5479362"/>
              <a:ext cx="2945734" cy="1229942"/>
              <a:chOff x="209885" y="5628057"/>
              <a:chExt cx="2889925" cy="1229942"/>
            </a:xfrm>
          </p:grpSpPr>
          <p:sp>
            <p:nvSpPr>
              <p:cNvPr id="214" name="Seta: Pentágono 160">
                <a:extLst>
                  <a:ext uri="{FF2B5EF4-FFF2-40B4-BE49-F238E27FC236}">
                    <a16:creationId xmlns:a16="http://schemas.microsoft.com/office/drawing/2014/main" id="{1395EC1F-DD68-4C5D-8836-1F3F99D19405}"/>
                  </a:ext>
                </a:extLst>
              </p:cNvPr>
              <p:cNvSpPr/>
              <p:nvPr/>
            </p:nvSpPr>
            <p:spPr>
              <a:xfrm>
                <a:off x="1216003" y="5628057"/>
                <a:ext cx="1883807" cy="1229333"/>
              </a:xfrm>
              <a:custGeom>
                <a:avLst/>
                <a:gdLst>
                  <a:gd name="connsiteX0" fmla="*/ 0 w 1883748"/>
                  <a:gd name="connsiteY0" fmla="*/ 0 h 1229333"/>
                  <a:gd name="connsiteX1" fmla="*/ 1582586 w 1883748"/>
                  <a:gd name="connsiteY1" fmla="*/ 0 h 1229333"/>
                  <a:gd name="connsiteX2" fmla="*/ 1883748 w 1883748"/>
                  <a:gd name="connsiteY2" fmla="*/ 614667 h 1229333"/>
                  <a:gd name="connsiteX3" fmla="*/ 1582586 w 1883748"/>
                  <a:gd name="connsiteY3" fmla="*/ 1229333 h 1229333"/>
                  <a:gd name="connsiteX4" fmla="*/ 0 w 1883748"/>
                  <a:gd name="connsiteY4" fmla="*/ 1229333 h 1229333"/>
                  <a:gd name="connsiteX5" fmla="*/ 0 w 1883748"/>
                  <a:gd name="connsiteY5" fmla="*/ 0 h 1229333"/>
                  <a:gd name="connsiteX0" fmla="*/ 3 w 1883751"/>
                  <a:gd name="connsiteY0" fmla="*/ 0 h 1229333"/>
                  <a:gd name="connsiteX1" fmla="*/ 1582589 w 1883751"/>
                  <a:gd name="connsiteY1" fmla="*/ 0 h 1229333"/>
                  <a:gd name="connsiteX2" fmla="*/ 1883751 w 1883751"/>
                  <a:gd name="connsiteY2" fmla="*/ 614667 h 1229333"/>
                  <a:gd name="connsiteX3" fmla="*/ 1582589 w 1883751"/>
                  <a:gd name="connsiteY3" fmla="*/ 1229333 h 1229333"/>
                  <a:gd name="connsiteX4" fmla="*/ 3 w 1883751"/>
                  <a:gd name="connsiteY4" fmla="*/ 1229333 h 1229333"/>
                  <a:gd name="connsiteX5" fmla="*/ 287644 w 1883751"/>
                  <a:gd name="connsiteY5" fmla="*/ 600277 h 1229333"/>
                  <a:gd name="connsiteX6" fmla="*/ 3 w 1883751"/>
                  <a:gd name="connsiteY6" fmla="*/ 0 h 1229333"/>
                  <a:gd name="connsiteX0" fmla="*/ 59 w 1883807"/>
                  <a:gd name="connsiteY0" fmla="*/ 0 h 1229333"/>
                  <a:gd name="connsiteX1" fmla="*/ 1582645 w 1883807"/>
                  <a:gd name="connsiteY1" fmla="*/ 0 h 1229333"/>
                  <a:gd name="connsiteX2" fmla="*/ 1883807 w 1883807"/>
                  <a:gd name="connsiteY2" fmla="*/ 614667 h 1229333"/>
                  <a:gd name="connsiteX3" fmla="*/ 1582645 w 1883807"/>
                  <a:gd name="connsiteY3" fmla="*/ 1229333 h 1229333"/>
                  <a:gd name="connsiteX4" fmla="*/ 59 w 1883807"/>
                  <a:gd name="connsiteY4" fmla="*/ 1229333 h 1229333"/>
                  <a:gd name="connsiteX5" fmla="*/ 287700 w 1883807"/>
                  <a:gd name="connsiteY5" fmla="*/ 600277 h 1229333"/>
                  <a:gd name="connsiteX6" fmla="*/ 59 w 1883807"/>
                  <a:gd name="connsiteY6" fmla="*/ 0 h 12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3807" h="1229333">
                    <a:moveTo>
                      <a:pt x="59" y="0"/>
                    </a:moveTo>
                    <a:lnTo>
                      <a:pt x="1582645" y="0"/>
                    </a:lnTo>
                    <a:lnTo>
                      <a:pt x="1883807" y="614667"/>
                    </a:lnTo>
                    <a:lnTo>
                      <a:pt x="1582645" y="1229333"/>
                    </a:lnTo>
                    <a:lnTo>
                      <a:pt x="59" y="1229333"/>
                    </a:lnTo>
                    <a:cubicBezTo>
                      <a:pt x="-1043" y="1027960"/>
                      <a:pt x="10325" y="1217287"/>
                      <a:pt x="287700" y="600277"/>
                    </a:cubicBez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8E0000">
                  <a:alpha val="71000"/>
                </a:srgbClr>
              </a:solidFill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Dominio</a:t>
                </a:r>
                <a:r>
                  <a:rPr lang="pt-PT" sz="1100" b="1" cap="small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 </a:t>
                </a:r>
              </a:p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Español</a:t>
                </a:r>
                <a:endPara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endParaRPr>
              </a:p>
              <a:p>
                <a:pPr algn="ctr"/>
                <a:endParaRPr lang="pt-PT" dirty="0"/>
              </a:p>
            </p:txBody>
          </p:sp>
          <p:sp>
            <p:nvSpPr>
              <p:cNvPr id="215" name="Seta: Pentágono 42">
                <a:extLst>
                  <a:ext uri="{FF2B5EF4-FFF2-40B4-BE49-F238E27FC236}">
                    <a16:creationId xmlns:a16="http://schemas.microsoft.com/office/drawing/2014/main" id="{2DE4C671-31A6-429B-AA35-7B85956ED362}"/>
                  </a:ext>
                </a:extLst>
              </p:cNvPr>
              <p:cNvSpPr/>
              <p:nvPr/>
            </p:nvSpPr>
            <p:spPr>
              <a:xfrm>
                <a:off x="209885" y="5628666"/>
                <a:ext cx="1302684" cy="1229333"/>
              </a:xfrm>
              <a:custGeom>
                <a:avLst/>
                <a:gdLst>
                  <a:gd name="connsiteX0" fmla="*/ 0 w 1302684"/>
                  <a:gd name="connsiteY0" fmla="*/ 0 h 1229333"/>
                  <a:gd name="connsiteX1" fmla="*/ 1001522 w 1302684"/>
                  <a:gd name="connsiteY1" fmla="*/ 0 h 1229333"/>
                  <a:gd name="connsiteX2" fmla="*/ 1302684 w 1302684"/>
                  <a:gd name="connsiteY2" fmla="*/ 614667 h 1229333"/>
                  <a:gd name="connsiteX3" fmla="*/ 1001522 w 1302684"/>
                  <a:gd name="connsiteY3" fmla="*/ 1229333 h 1229333"/>
                  <a:gd name="connsiteX4" fmla="*/ 0 w 1302684"/>
                  <a:gd name="connsiteY4" fmla="*/ 1229333 h 1229333"/>
                  <a:gd name="connsiteX5" fmla="*/ 0 w 1302684"/>
                  <a:gd name="connsiteY5" fmla="*/ 0 h 1229333"/>
                  <a:gd name="connsiteX0" fmla="*/ 0 w 1302684"/>
                  <a:gd name="connsiteY0" fmla="*/ 0 h 1229333"/>
                  <a:gd name="connsiteX1" fmla="*/ 1001522 w 1302684"/>
                  <a:gd name="connsiteY1" fmla="*/ 0 h 1229333"/>
                  <a:gd name="connsiteX2" fmla="*/ 1302684 w 1302684"/>
                  <a:gd name="connsiteY2" fmla="*/ 614667 h 1229333"/>
                  <a:gd name="connsiteX3" fmla="*/ 1001522 w 1302684"/>
                  <a:gd name="connsiteY3" fmla="*/ 1229333 h 1229333"/>
                  <a:gd name="connsiteX4" fmla="*/ 0 w 1302684"/>
                  <a:gd name="connsiteY4" fmla="*/ 1229333 h 1229333"/>
                  <a:gd name="connsiteX5" fmla="*/ 285415 w 1302684"/>
                  <a:gd name="connsiteY5" fmla="*/ 591159 h 1229333"/>
                  <a:gd name="connsiteX6" fmla="*/ 0 w 1302684"/>
                  <a:gd name="connsiteY6" fmla="*/ 0 h 12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2684" h="1229333">
                    <a:moveTo>
                      <a:pt x="0" y="0"/>
                    </a:moveTo>
                    <a:lnTo>
                      <a:pt x="1001522" y="0"/>
                    </a:lnTo>
                    <a:lnTo>
                      <a:pt x="1302684" y="614667"/>
                    </a:lnTo>
                    <a:lnTo>
                      <a:pt x="1001522" y="1229333"/>
                    </a:lnTo>
                    <a:lnTo>
                      <a:pt x="0" y="1229333"/>
                    </a:lnTo>
                    <a:cubicBezTo>
                      <a:pt x="-112" y="1019783"/>
                      <a:pt x="285527" y="800709"/>
                      <a:pt x="285415" y="5911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3E00">
                  <a:alpha val="71000"/>
                </a:srgbClr>
              </a:solidFill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Dominio</a:t>
                </a:r>
                <a:r>
                  <a:rPr lang="pt-PT" sz="1100" b="1" cap="small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 </a:t>
                </a:r>
              </a:p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Portugués</a:t>
                </a:r>
                <a:endPara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endParaRPr>
              </a:p>
              <a:p>
                <a:pPr algn="ctr"/>
                <a:endParaRPr lang="pt-PT" dirty="0"/>
              </a:p>
            </p:txBody>
          </p:sp>
        </p:grpSp>
        <p:grpSp>
          <p:nvGrpSpPr>
            <p:cNvPr id="81" name="Agrupar 80">
              <a:extLst>
                <a:ext uri="{FF2B5EF4-FFF2-40B4-BE49-F238E27FC236}">
                  <a16:creationId xmlns:a16="http://schemas.microsoft.com/office/drawing/2014/main" id="{CBF1D723-46CE-4606-92CF-AF7126728A12}"/>
                </a:ext>
              </a:extLst>
            </p:cNvPr>
            <p:cNvGrpSpPr/>
            <p:nvPr/>
          </p:nvGrpSpPr>
          <p:grpSpPr>
            <a:xfrm>
              <a:off x="235451" y="5402238"/>
              <a:ext cx="2882969" cy="118499"/>
              <a:chOff x="246048" y="5387099"/>
              <a:chExt cx="2882969" cy="118499"/>
            </a:xfrm>
          </p:grpSpPr>
          <p:cxnSp>
            <p:nvCxnSpPr>
              <p:cNvPr id="192" name="Conexão Reta Unidirecional 3">
                <a:extLst>
                  <a:ext uri="{FF2B5EF4-FFF2-40B4-BE49-F238E27FC236}">
                    <a16:creationId xmlns:a16="http://schemas.microsoft.com/office/drawing/2014/main" id="{4A6CDFF3-FF8E-4044-A323-61EB6E969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6048" y="5459992"/>
                <a:ext cx="2882969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xão Reta 29">
                <a:extLst>
                  <a:ext uri="{FF2B5EF4-FFF2-40B4-BE49-F238E27FC236}">
                    <a16:creationId xmlns:a16="http://schemas.microsoft.com/office/drawing/2014/main" id="{1DC08C13-841F-4FFB-823C-AE5E4E3790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4892" y="5387099"/>
                <a:ext cx="0" cy="118499"/>
              </a:xfrm>
              <a:prstGeom prst="line">
                <a:avLst/>
              </a:prstGeom>
              <a:ln w="19050" cmpd="sng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headEnd type="none" w="sm" len="sm"/>
                <a:tailEnd type="none" w="sm" len="sm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xão Reta 34">
                <a:extLst>
                  <a:ext uri="{FF2B5EF4-FFF2-40B4-BE49-F238E27FC236}">
                    <a16:creationId xmlns:a16="http://schemas.microsoft.com/office/drawing/2014/main" id="{EF028B5D-BAC3-4C38-90D5-264B454304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83164" y="5387099"/>
                <a:ext cx="0" cy="118499"/>
              </a:xfrm>
              <a:prstGeom prst="line">
                <a:avLst/>
              </a:prstGeom>
              <a:ln w="19050" cmpd="sng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  <a:headEnd type="none" w="sm" len="sm"/>
                <a:tailEnd type="none" w="sm" len="sm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xão Reta 35">
                <a:extLst>
                  <a:ext uri="{FF2B5EF4-FFF2-40B4-BE49-F238E27FC236}">
                    <a16:creationId xmlns:a16="http://schemas.microsoft.com/office/drawing/2014/main" id="{A0384785-4973-4EB4-9D81-860DC10BE8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1435" y="5387099"/>
                <a:ext cx="0" cy="118499"/>
              </a:xfrm>
              <a:prstGeom prst="line">
                <a:avLst/>
              </a:prstGeom>
              <a:ln w="19050" cmpd="sng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  <a:headEnd type="none" w="sm" len="sm"/>
                <a:tailEnd type="none" w="sm" len="sm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6" name="Caixa de texto 71">
              <a:extLst>
                <a:ext uri="{FF2B5EF4-FFF2-40B4-BE49-F238E27FC236}">
                  <a16:creationId xmlns:a16="http://schemas.microsoft.com/office/drawing/2014/main" id="{6995F892-31A9-4310-BEBF-C12A1FA8295E}"/>
                </a:ext>
              </a:extLst>
            </p:cNvPr>
            <p:cNvSpPr txBox="1"/>
            <p:nvPr/>
          </p:nvSpPr>
          <p:spPr>
            <a:xfrm>
              <a:off x="920252" y="5684609"/>
              <a:ext cx="711009" cy="235737"/>
            </a:xfrm>
            <a:prstGeom prst="rect">
              <a:avLst/>
            </a:prstGeom>
            <a:noFill/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 lIns="0" tIns="0" rIns="0" bIns="0" rtlCol="0">
              <a:noAutofit/>
            </a:bodyPr>
            <a:lstStyle/>
            <a:p>
              <a:pPr algn="ctr" rtl="0"/>
              <a:r>
                <a:rPr lang="pt-PT" sz="1050" b="1" dirty="0">
                  <a:ln w="0"/>
                  <a:solidFill>
                    <a:schemeClr val="bg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Trebuchet MS" panose="020B0603020202020204" pitchFamily="34" charset="0"/>
                </a:rPr>
                <a:t>1230</a:t>
              </a:r>
            </a:p>
          </p:txBody>
        </p:sp>
      </p:grpSp>
      <p:sp>
        <p:nvSpPr>
          <p:cNvPr id="83" name="CaixaDeTexto 82">
            <a:extLst>
              <a:ext uri="{FF2B5EF4-FFF2-40B4-BE49-F238E27FC236}">
                <a16:creationId xmlns:a16="http://schemas.microsoft.com/office/drawing/2014/main" id="{F32B263B-B2BC-45C5-B80B-3CFFF87A1872}"/>
              </a:ext>
            </a:extLst>
          </p:cNvPr>
          <p:cNvSpPr txBox="1"/>
          <p:nvPr/>
        </p:nvSpPr>
        <p:spPr>
          <a:xfrm>
            <a:off x="7251879" y="928518"/>
            <a:ext cx="59816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Orden</a:t>
            </a:r>
            <a:r>
              <a:rPr lang="pt-PT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</a:t>
            </a:r>
            <a:r>
              <a:rPr lang="pt-PT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del</a:t>
            </a:r>
            <a:r>
              <a:rPr lang="pt-PT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Templo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DEF418F7-2073-4289-9314-CF9A19A135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4" b="90000" l="3778" r="90000">
                        <a14:foregroundMark x1="33667" y1="7377" x2="33667" y2="7377"/>
                        <a14:foregroundMark x1="39556" y1="6557" x2="38111" y2="8033"/>
                        <a14:foregroundMark x1="5000" y1="11475" x2="3778" y2="11721"/>
                        <a14:foregroundMark x1="44333" y1="3033" x2="44333" y2="984"/>
                        <a14:foregroundMark x1="46444" y1="38770" x2="44556" y2="49016"/>
                        <a14:foregroundMark x1="32778" y1="46557" x2="32556" y2="52787"/>
                        <a14:foregroundMark x1="34444" y1="58852" x2="33556" y2="72869"/>
                        <a14:foregroundMark x1="54444" y1="71148" x2="54667" y2="77049"/>
                        <a14:foregroundMark x1="54444" y1="62459" x2="53444" y2="65820"/>
                        <a14:foregroundMark x1="76556" y1="55000" x2="80556" y2="68934"/>
                        <a14:foregroundMark x1="78111" y1="46393" x2="76222" y2="50574"/>
                        <a14:foregroundMark x1="82667" y1="45164" x2="82667" y2="48279"/>
                        <a14:foregroundMark x1="86889" y1="54508" x2="86889" y2="56393"/>
                        <a14:backgroundMark x1="39444" y1="88770" x2="54222" y2="88770"/>
                        <a14:backgroundMark x1="62222" y1="87459" x2="79333" y2="86475"/>
                        <a14:backgroundMark x1="79333" y1="86475" x2="84333" y2="83607"/>
                        <a14:backgroundMark x1="62778" y1="87459" x2="56333" y2="88361"/>
                        <a14:backgroundMark x1="59111" y1="88361" x2="54222" y2="8786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14643" y="1396994"/>
            <a:ext cx="861930" cy="116839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99E5CED-8D97-40BB-9081-C6810C83C2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5180" b="89958" l="10000" r="90000">
                        <a14:foregroundMark x1="38636" y1="25370" x2="38636" y2="25370"/>
                        <a14:foregroundMark x1="49091" y1="32664" x2="56136" y2="37209"/>
                        <a14:foregroundMark x1="49545" y1="13214" x2="50455" y2="5180"/>
                        <a14:foregroundMark x1="30227" y1="65328" x2="31250" y2="54968"/>
                        <a14:foregroundMark x1="73068" y1="67336" x2="73977" y2="5708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242728" y="1304062"/>
            <a:ext cx="1259774" cy="135425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4055848D-4FCD-45CA-A2A3-3C17C7E9420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47111" y1="43382" x2="48889" y2="51324"/>
                        <a14:foregroundMark x1="48889" y1="51324" x2="49778" y2="529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638068" y="3795115"/>
            <a:ext cx="1177016" cy="889301"/>
          </a:xfrm>
          <a:prstGeom prst="rect">
            <a:avLst/>
          </a:prstGeom>
        </p:spPr>
      </p:pic>
      <p:pic>
        <p:nvPicPr>
          <p:cNvPr id="13" name="Imagem 12" descr="Uma imagem com mesa&#10;&#10;Descrição gerada automaticamente">
            <a:extLst>
              <a:ext uri="{FF2B5EF4-FFF2-40B4-BE49-F238E27FC236}">
                <a16:creationId xmlns:a16="http://schemas.microsoft.com/office/drawing/2014/main" id="{B7056356-4904-4765-A2BD-D2CE047950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23377" y1="55505" x2="23377" y2="55505"/>
                        <a14:foregroundMark x1="39827" y1="53211" x2="39827" y2="53211"/>
                        <a14:foregroundMark x1="68831" y1="75229" x2="68831" y2="75229"/>
                        <a14:foregroundMark x1="41991" y1="38991" x2="41991" y2="38991"/>
                        <a14:foregroundMark x1="41991" y1="36697" x2="41991" y2="36697"/>
                        <a14:foregroundMark x1="59740" y1="50917" x2="59740" y2="50917"/>
                        <a14:foregroundMark x1="76623" y1="44954" x2="76623" y2="44954"/>
                      </a14:backgroundRemoval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023933" y="1297850"/>
            <a:ext cx="1343126" cy="1267539"/>
          </a:xfrm>
          <a:prstGeom prst="rect">
            <a:avLst/>
          </a:prstGeom>
        </p:spPr>
      </p:pic>
      <p:sp>
        <p:nvSpPr>
          <p:cNvPr id="36" name="CaixaDeTexto 35">
            <a:extLst>
              <a:ext uri="{FF2B5EF4-FFF2-40B4-BE49-F238E27FC236}">
                <a16:creationId xmlns:a16="http://schemas.microsoft.com/office/drawing/2014/main" id="{8C10C40D-21A0-4F4A-A198-A911C750F553}"/>
              </a:ext>
            </a:extLst>
          </p:cNvPr>
          <p:cNvSpPr txBox="1"/>
          <p:nvPr/>
        </p:nvSpPr>
        <p:spPr>
          <a:xfrm>
            <a:off x="7676614" y="4055099"/>
            <a:ext cx="1177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Afonso III</a:t>
            </a:r>
          </a:p>
        </p:txBody>
      </p:sp>
      <p:pic>
        <p:nvPicPr>
          <p:cNvPr id="9" name="Imagem 8" descr="Uma imagem com texto, mapa&#10;&#10;Descrição gerada automaticamente">
            <a:extLst>
              <a:ext uri="{FF2B5EF4-FFF2-40B4-BE49-F238E27FC236}">
                <a16:creationId xmlns:a16="http://schemas.microsoft.com/office/drawing/2014/main" id="{92274AF5-B5AC-4E9A-9D3B-17F1760357A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890" b="89560" l="4545" r="90000">
                        <a14:foregroundMark x1="11818" y1="66484" x2="11364" y2="43407"/>
                        <a14:foregroundMark x1="4545" y1="59341" x2="6818" y2="56593"/>
                        <a14:backgroundMark x1="38182" y1="35714" x2="43182" y2="19780"/>
                        <a14:backgroundMark x1="43636" y1="42857" x2="52727" y2="28571"/>
                        <a14:backgroundMark x1="32273" y1="48901" x2="48182" y2="35165"/>
                        <a14:backgroundMark x1="40455" y1="70330" x2="42727" y2="67033"/>
                        <a14:backgroundMark x1="46818" y1="59341" x2="47727" y2="56044"/>
                      </a14:backgroundRemoval>
                    </a14:imgEffect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 t="18059" r="67310" b="14542"/>
          <a:stretch/>
        </p:blipFill>
        <p:spPr>
          <a:xfrm>
            <a:off x="9353025" y="3021847"/>
            <a:ext cx="2161572" cy="3686848"/>
          </a:xfrm>
          <a:prstGeom prst="rect">
            <a:avLst/>
          </a:prstGeom>
        </p:spPr>
      </p:pic>
      <p:cxnSp>
        <p:nvCxnSpPr>
          <p:cNvPr id="15" name="Conexão reta unidirecional 14">
            <a:extLst>
              <a:ext uri="{FF2B5EF4-FFF2-40B4-BE49-F238E27FC236}">
                <a16:creationId xmlns:a16="http://schemas.microsoft.com/office/drawing/2014/main" id="{6E7E8803-FB7B-4D33-AE26-86E8787BFD53}"/>
              </a:ext>
            </a:extLst>
          </p:cNvPr>
          <p:cNvCxnSpPr>
            <a:cxnSpLocks/>
          </p:cNvCxnSpPr>
          <p:nvPr/>
        </p:nvCxnSpPr>
        <p:spPr>
          <a:xfrm>
            <a:off x="9745608" y="5520737"/>
            <a:ext cx="786925" cy="0"/>
          </a:xfrm>
          <a:prstGeom prst="straightConnector1">
            <a:avLst/>
          </a:prstGeom>
          <a:ln w="19050">
            <a:solidFill>
              <a:srgbClr val="8E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Conexão reta unidirecional 42">
            <a:extLst>
              <a:ext uri="{FF2B5EF4-FFF2-40B4-BE49-F238E27FC236}">
                <a16:creationId xmlns:a16="http://schemas.microsoft.com/office/drawing/2014/main" id="{B458BB9F-C420-4A42-9476-70E2C8986F7B}"/>
              </a:ext>
            </a:extLst>
          </p:cNvPr>
          <p:cNvCxnSpPr>
            <a:cxnSpLocks/>
          </p:cNvCxnSpPr>
          <p:nvPr/>
        </p:nvCxnSpPr>
        <p:spPr>
          <a:xfrm>
            <a:off x="9745608" y="5736032"/>
            <a:ext cx="688203" cy="0"/>
          </a:xfrm>
          <a:prstGeom prst="straightConnector1">
            <a:avLst/>
          </a:prstGeom>
          <a:ln w="19050">
            <a:solidFill>
              <a:srgbClr val="8E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xão reta unidirecional 43">
            <a:extLst>
              <a:ext uri="{FF2B5EF4-FFF2-40B4-BE49-F238E27FC236}">
                <a16:creationId xmlns:a16="http://schemas.microsoft.com/office/drawing/2014/main" id="{918489C3-7CD2-4D94-BEDA-F8F6BBB991DE}"/>
              </a:ext>
            </a:extLst>
          </p:cNvPr>
          <p:cNvCxnSpPr>
            <a:cxnSpLocks/>
          </p:cNvCxnSpPr>
          <p:nvPr/>
        </p:nvCxnSpPr>
        <p:spPr>
          <a:xfrm>
            <a:off x="9745608" y="6026318"/>
            <a:ext cx="557590" cy="0"/>
          </a:xfrm>
          <a:prstGeom prst="straightConnector1">
            <a:avLst/>
          </a:prstGeom>
          <a:ln w="19050">
            <a:solidFill>
              <a:srgbClr val="8E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xão reta unidirecional 44">
            <a:extLst>
              <a:ext uri="{FF2B5EF4-FFF2-40B4-BE49-F238E27FC236}">
                <a16:creationId xmlns:a16="http://schemas.microsoft.com/office/drawing/2014/main" id="{3A6D6818-A9E2-4FD6-A032-1C31D8098FCA}"/>
              </a:ext>
            </a:extLst>
          </p:cNvPr>
          <p:cNvCxnSpPr>
            <a:cxnSpLocks/>
          </p:cNvCxnSpPr>
          <p:nvPr/>
        </p:nvCxnSpPr>
        <p:spPr>
          <a:xfrm>
            <a:off x="9745608" y="6256127"/>
            <a:ext cx="583725" cy="0"/>
          </a:xfrm>
          <a:prstGeom prst="straightConnector1">
            <a:avLst/>
          </a:prstGeom>
          <a:ln w="19050">
            <a:solidFill>
              <a:srgbClr val="8E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1920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3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grpSp>
        <p:nvGrpSpPr>
          <p:cNvPr id="17" name="Marco 2" title="Marco 2">
            <a:extLst>
              <a:ext uri="{FF2B5EF4-FFF2-40B4-BE49-F238E27FC236}">
                <a16:creationId xmlns:a16="http://schemas.microsoft.com/office/drawing/2014/main" id="{2AEC5DB5-2EFC-41F3-8029-7EE36BB08AF9}"/>
              </a:ext>
            </a:extLst>
          </p:cNvPr>
          <p:cNvGrpSpPr/>
          <p:nvPr/>
        </p:nvGrpSpPr>
        <p:grpSpPr>
          <a:xfrm>
            <a:off x="1040216" y="1694149"/>
            <a:ext cx="2222871" cy="3677818"/>
            <a:chOff x="1479740" y="1314551"/>
            <a:chExt cx="2222871" cy="4125021"/>
          </a:xfrm>
        </p:grpSpPr>
        <p:sp>
          <p:nvSpPr>
            <p:cNvPr id="113" name="Seta: Para Baixo 112" title="Seta Alta do Marco">
              <a:extLst>
                <a:ext uri="{FF2B5EF4-FFF2-40B4-BE49-F238E27FC236}">
                  <a16:creationId xmlns:a16="http://schemas.microsoft.com/office/drawing/2014/main" id="{64FA0107-4988-4579-A5AC-40B595D901B9}"/>
                </a:ext>
              </a:extLst>
            </p:cNvPr>
            <p:cNvSpPr/>
            <p:nvPr/>
          </p:nvSpPr>
          <p:spPr>
            <a:xfrm>
              <a:off x="1479740" y="1902395"/>
              <a:ext cx="470255" cy="3537177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grpSp>
          <p:nvGrpSpPr>
            <p:cNvPr id="6" name="Grupo 5" title="Texto do Marco">
              <a:extLst>
                <a:ext uri="{FF2B5EF4-FFF2-40B4-BE49-F238E27FC236}">
                  <a16:creationId xmlns:a16="http://schemas.microsoft.com/office/drawing/2014/main" id="{907C4BC5-522C-48D3-A999-219DE8E9EC39}"/>
                </a:ext>
              </a:extLst>
            </p:cNvPr>
            <p:cNvGrpSpPr/>
            <p:nvPr/>
          </p:nvGrpSpPr>
          <p:grpSpPr>
            <a:xfrm>
              <a:off x="1479743" y="1314551"/>
              <a:ext cx="2222868" cy="481053"/>
              <a:chOff x="2110558" y="2301844"/>
              <a:chExt cx="2222868" cy="481053"/>
            </a:xfrm>
          </p:grpSpPr>
          <p:sp>
            <p:nvSpPr>
              <p:cNvPr id="115" name="Caixa de texto 114">
                <a:extLst>
                  <a:ext uri="{FF2B5EF4-FFF2-40B4-BE49-F238E27FC236}">
                    <a16:creationId xmlns:a16="http://schemas.microsoft.com/office/drawing/2014/main" id="{0618AC60-DF13-401B-AC73-91C3F019CB3C}"/>
                  </a:ext>
                </a:extLst>
              </p:cNvPr>
              <p:cNvSpPr txBox="1"/>
              <p:nvPr/>
            </p:nvSpPr>
            <p:spPr>
              <a:xfrm>
                <a:off x="2110558" y="2301844"/>
                <a:ext cx="2222868" cy="31068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pt-PT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Olivenza</a:t>
                </a:r>
                <a:r>
                  <a:rPr lang="pt-PT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 y Badajoz</a:t>
                </a:r>
              </a:p>
            </p:txBody>
          </p:sp>
          <p:sp>
            <p:nvSpPr>
              <p:cNvPr id="116" name="Caixa de texto 115">
                <a:extLst>
                  <a:ext uri="{FF2B5EF4-FFF2-40B4-BE49-F238E27FC236}">
                    <a16:creationId xmlns:a16="http://schemas.microsoft.com/office/drawing/2014/main" id="{5938A122-F3F6-4956-953F-D7D83254FFD4}"/>
                  </a:ext>
                </a:extLst>
              </p:cNvPr>
              <p:cNvSpPr txBox="1"/>
              <p:nvPr/>
            </p:nvSpPr>
            <p:spPr>
              <a:xfrm>
                <a:off x="2110559" y="2610297"/>
                <a:ext cx="1294782" cy="1726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pt-PT" sz="10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Alfonso</a:t>
                </a:r>
                <a:r>
                  <a:rPr lang="pt-PT" sz="1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 IX</a:t>
                </a:r>
              </a:p>
            </p:txBody>
          </p:sp>
        </p:grpSp>
      </p:grpSp>
      <p:grpSp>
        <p:nvGrpSpPr>
          <p:cNvPr id="84" name="Agrupar 83">
            <a:extLst>
              <a:ext uri="{FF2B5EF4-FFF2-40B4-BE49-F238E27FC236}">
                <a16:creationId xmlns:a16="http://schemas.microsoft.com/office/drawing/2014/main" id="{CF5353CC-B44E-4E70-9A49-D2A47926E0F7}"/>
              </a:ext>
            </a:extLst>
          </p:cNvPr>
          <p:cNvGrpSpPr/>
          <p:nvPr/>
        </p:nvGrpSpPr>
        <p:grpSpPr>
          <a:xfrm>
            <a:off x="235451" y="5402238"/>
            <a:ext cx="2956331" cy="1307066"/>
            <a:chOff x="235451" y="5402238"/>
            <a:chExt cx="2956331" cy="1307066"/>
          </a:xfrm>
        </p:grpSpPr>
        <p:grpSp>
          <p:nvGrpSpPr>
            <p:cNvPr id="167" name="Agrupar 166">
              <a:extLst>
                <a:ext uri="{FF2B5EF4-FFF2-40B4-BE49-F238E27FC236}">
                  <a16:creationId xmlns:a16="http://schemas.microsoft.com/office/drawing/2014/main" id="{B4CCA8FB-F094-4268-BE86-14B63B5A5310}"/>
                </a:ext>
              </a:extLst>
            </p:cNvPr>
            <p:cNvGrpSpPr/>
            <p:nvPr/>
          </p:nvGrpSpPr>
          <p:grpSpPr>
            <a:xfrm>
              <a:off x="246048" y="5479362"/>
              <a:ext cx="2945734" cy="1229942"/>
              <a:chOff x="209885" y="5628057"/>
              <a:chExt cx="2889925" cy="1229942"/>
            </a:xfrm>
          </p:grpSpPr>
          <p:sp>
            <p:nvSpPr>
              <p:cNvPr id="214" name="Seta: Pentágono 160">
                <a:extLst>
                  <a:ext uri="{FF2B5EF4-FFF2-40B4-BE49-F238E27FC236}">
                    <a16:creationId xmlns:a16="http://schemas.microsoft.com/office/drawing/2014/main" id="{1395EC1F-DD68-4C5D-8836-1F3F99D19405}"/>
                  </a:ext>
                </a:extLst>
              </p:cNvPr>
              <p:cNvSpPr/>
              <p:nvPr/>
            </p:nvSpPr>
            <p:spPr>
              <a:xfrm>
                <a:off x="1216003" y="5628057"/>
                <a:ext cx="1883807" cy="1229333"/>
              </a:xfrm>
              <a:custGeom>
                <a:avLst/>
                <a:gdLst>
                  <a:gd name="connsiteX0" fmla="*/ 0 w 1883748"/>
                  <a:gd name="connsiteY0" fmla="*/ 0 h 1229333"/>
                  <a:gd name="connsiteX1" fmla="*/ 1582586 w 1883748"/>
                  <a:gd name="connsiteY1" fmla="*/ 0 h 1229333"/>
                  <a:gd name="connsiteX2" fmla="*/ 1883748 w 1883748"/>
                  <a:gd name="connsiteY2" fmla="*/ 614667 h 1229333"/>
                  <a:gd name="connsiteX3" fmla="*/ 1582586 w 1883748"/>
                  <a:gd name="connsiteY3" fmla="*/ 1229333 h 1229333"/>
                  <a:gd name="connsiteX4" fmla="*/ 0 w 1883748"/>
                  <a:gd name="connsiteY4" fmla="*/ 1229333 h 1229333"/>
                  <a:gd name="connsiteX5" fmla="*/ 0 w 1883748"/>
                  <a:gd name="connsiteY5" fmla="*/ 0 h 1229333"/>
                  <a:gd name="connsiteX0" fmla="*/ 3 w 1883751"/>
                  <a:gd name="connsiteY0" fmla="*/ 0 h 1229333"/>
                  <a:gd name="connsiteX1" fmla="*/ 1582589 w 1883751"/>
                  <a:gd name="connsiteY1" fmla="*/ 0 h 1229333"/>
                  <a:gd name="connsiteX2" fmla="*/ 1883751 w 1883751"/>
                  <a:gd name="connsiteY2" fmla="*/ 614667 h 1229333"/>
                  <a:gd name="connsiteX3" fmla="*/ 1582589 w 1883751"/>
                  <a:gd name="connsiteY3" fmla="*/ 1229333 h 1229333"/>
                  <a:gd name="connsiteX4" fmla="*/ 3 w 1883751"/>
                  <a:gd name="connsiteY4" fmla="*/ 1229333 h 1229333"/>
                  <a:gd name="connsiteX5" fmla="*/ 287644 w 1883751"/>
                  <a:gd name="connsiteY5" fmla="*/ 600277 h 1229333"/>
                  <a:gd name="connsiteX6" fmla="*/ 3 w 1883751"/>
                  <a:gd name="connsiteY6" fmla="*/ 0 h 1229333"/>
                  <a:gd name="connsiteX0" fmla="*/ 59 w 1883807"/>
                  <a:gd name="connsiteY0" fmla="*/ 0 h 1229333"/>
                  <a:gd name="connsiteX1" fmla="*/ 1582645 w 1883807"/>
                  <a:gd name="connsiteY1" fmla="*/ 0 h 1229333"/>
                  <a:gd name="connsiteX2" fmla="*/ 1883807 w 1883807"/>
                  <a:gd name="connsiteY2" fmla="*/ 614667 h 1229333"/>
                  <a:gd name="connsiteX3" fmla="*/ 1582645 w 1883807"/>
                  <a:gd name="connsiteY3" fmla="*/ 1229333 h 1229333"/>
                  <a:gd name="connsiteX4" fmla="*/ 59 w 1883807"/>
                  <a:gd name="connsiteY4" fmla="*/ 1229333 h 1229333"/>
                  <a:gd name="connsiteX5" fmla="*/ 287700 w 1883807"/>
                  <a:gd name="connsiteY5" fmla="*/ 600277 h 1229333"/>
                  <a:gd name="connsiteX6" fmla="*/ 59 w 1883807"/>
                  <a:gd name="connsiteY6" fmla="*/ 0 h 12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3807" h="1229333">
                    <a:moveTo>
                      <a:pt x="59" y="0"/>
                    </a:moveTo>
                    <a:lnTo>
                      <a:pt x="1582645" y="0"/>
                    </a:lnTo>
                    <a:lnTo>
                      <a:pt x="1883807" y="614667"/>
                    </a:lnTo>
                    <a:lnTo>
                      <a:pt x="1582645" y="1229333"/>
                    </a:lnTo>
                    <a:lnTo>
                      <a:pt x="59" y="1229333"/>
                    </a:lnTo>
                    <a:cubicBezTo>
                      <a:pt x="-1043" y="1027960"/>
                      <a:pt x="10325" y="1217287"/>
                      <a:pt x="287700" y="600277"/>
                    </a:cubicBez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8E0000">
                  <a:alpha val="71000"/>
                </a:srgbClr>
              </a:solidFill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Dominio</a:t>
                </a:r>
                <a:r>
                  <a:rPr lang="pt-PT" sz="1100" b="1" cap="small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 </a:t>
                </a:r>
              </a:p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Español</a:t>
                </a:r>
                <a:endPara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endParaRPr>
              </a:p>
              <a:p>
                <a:pPr algn="ctr"/>
                <a:endParaRPr lang="pt-PT" dirty="0"/>
              </a:p>
            </p:txBody>
          </p:sp>
          <p:sp>
            <p:nvSpPr>
              <p:cNvPr id="215" name="Seta: Pentágono 42">
                <a:extLst>
                  <a:ext uri="{FF2B5EF4-FFF2-40B4-BE49-F238E27FC236}">
                    <a16:creationId xmlns:a16="http://schemas.microsoft.com/office/drawing/2014/main" id="{2DE4C671-31A6-429B-AA35-7B85956ED362}"/>
                  </a:ext>
                </a:extLst>
              </p:cNvPr>
              <p:cNvSpPr/>
              <p:nvPr/>
            </p:nvSpPr>
            <p:spPr>
              <a:xfrm>
                <a:off x="209885" y="5628666"/>
                <a:ext cx="1302684" cy="1229333"/>
              </a:xfrm>
              <a:custGeom>
                <a:avLst/>
                <a:gdLst>
                  <a:gd name="connsiteX0" fmla="*/ 0 w 1302684"/>
                  <a:gd name="connsiteY0" fmla="*/ 0 h 1229333"/>
                  <a:gd name="connsiteX1" fmla="*/ 1001522 w 1302684"/>
                  <a:gd name="connsiteY1" fmla="*/ 0 h 1229333"/>
                  <a:gd name="connsiteX2" fmla="*/ 1302684 w 1302684"/>
                  <a:gd name="connsiteY2" fmla="*/ 614667 h 1229333"/>
                  <a:gd name="connsiteX3" fmla="*/ 1001522 w 1302684"/>
                  <a:gd name="connsiteY3" fmla="*/ 1229333 h 1229333"/>
                  <a:gd name="connsiteX4" fmla="*/ 0 w 1302684"/>
                  <a:gd name="connsiteY4" fmla="*/ 1229333 h 1229333"/>
                  <a:gd name="connsiteX5" fmla="*/ 0 w 1302684"/>
                  <a:gd name="connsiteY5" fmla="*/ 0 h 1229333"/>
                  <a:gd name="connsiteX0" fmla="*/ 0 w 1302684"/>
                  <a:gd name="connsiteY0" fmla="*/ 0 h 1229333"/>
                  <a:gd name="connsiteX1" fmla="*/ 1001522 w 1302684"/>
                  <a:gd name="connsiteY1" fmla="*/ 0 h 1229333"/>
                  <a:gd name="connsiteX2" fmla="*/ 1302684 w 1302684"/>
                  <a:gd name="connsiteY2" fmla="*/ 614667 h 1229333"/>
                  <a:gd name="connsiteX3" fmla="*/ 1001522 w 1302684"/>
                  <a:gd name="connsiteY3" fmla="*/ 1229333 h 1229333"/>
                  <a:gd name="connsiteX4" fmla="*/ 0 w 1302684"/>
                  <a:gd name="connsiteY4" fmla="*/ 1229333 h 1229333"/>
                  <a:gd name="connsiteX5" fmla="*/ 285415 w 1302684"/>
                  <a:gd name="connsiteY5" fmla="*/ 591159 h 1229333"/>
                  <a:gd name="connsiteX6" fmla="*/ 0 w 1302684"/>
                  <a:gd name="connsiteY6" fmla="*/ 0 h 12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2684" h="1229333">
                    <a:moveTo>
                      <a:pt x="0" y="0"/>
                    </a:moveTo>
                    <a:lnTo>
                      <a:pt x="1001522" y="0"/>
                    </a:lnTo>
                    <a:lnTo>
                      <a:pt x="1302684" y="614667"/>
                    </a:lnTo>
                    <a:lnTo>
                      <a:pt x="1001522" y="1229333"/>
                    </a:lnTo>
                    <a:lnTo>
                      <a:pt x="0" y="1229333"/>
                    </a:lnTo>
                    <a:cubicBezTo>
                      <a:pt x="-112" y="1019783"/>
                      <a:pt x="285527" y="800709"/>
                      <a:pt x="285415" y="5911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3E00">
                  <a:alpha val="71000"/>
                </a:srgbClr>
              </a:solidFill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Dominio</a:t>
                </a:r>
                <a:r>
                  <a:rPr lang="pt-PT" sz="1100" b="1" cap="small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 </a:t>
                </a:r>
              </a:p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Portugués</a:t>
                </a:r>
                <a:endPara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endParaRPr>
              </a:p>
              <a:p>
                <a:pPr algn="ctr"/>
                <a:endParaRPr lang="pt-PT" dirty="0"/>
              </a:p>
            </p:txBody>
          </p:sp>
        </p:grpSp>
        <p:grpSp>
          <p:nvGrpSpPr>
            <p:cNvPr id="81" name="Agrupar 80">
              <a:extLst>
                <a:ext uri="{FF2B5EF4-FFF2-40B4-BE49-F238E27FC236}">
                  <a16:creationId xmlns:a16="http://schemas.microsoft.com/office/drawing/2014/main" id="{CBF1D723-46CE-4606-92CF-AF7126728A12}"/>
                </a:ext>
              </a:extLst>
            </p:cNvPr>
            <p:cNvGrpSpPr/>
            <p:nvPr/>
          </p:nvGrpSpPr>
          <p:grpSpPr>
            <a:xfrm>
              <a:off x="235451" y="5402238"/>
              <a:ext cx="2882969" cy="118499"/>
              <a:chOff x="246048" y="5387099"/>
              <a:chExt cx="2882969" cy="118499"/>
            </a:xfrm>
          </p:grpSpPr>
          <p:cxnSp>
            <p:nvCxnSpPr>
              <p:cNvPr id="192" name="Conexão Reta Unidirecional 3">
                <a:extLst>
                  <a:ext uri="{FF2B5EF4-FFF2-40B4-BE49-F238E27FC236}">
                    <a16:creationId xmlns:a16="http://schemas.microsoft.com/office/drawing/2014/main" id="{4A6CDFF3-FF8E-4044-A323-61EB6E969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6048" y="5459992"/>
                <a:ext cx="2882969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xão Reta 29">
                <a:extLst>
                  <a:ext uri="{FF2B5EF4-FFF2-40B4-BE49-F238E27FC236}">
                    <a16:creationId xmlns:a16="http://schemas.microsoft.com/office/drawing/2014/main" id="{1DC08C13-841F-4FFB-823C-AE5E4E3790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4892" y="5387099"/>
                <a:ext cx="0" cy="118499"/>
              </a:xfrm>
              <a:prstGeom prst="line">
                <a:avLst/>
              </a:prstGeom>
              <a:ln w="19050" cmpd="sng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headEnd type="none" w="sm" len="sm"/>
                <a:tailEnd type="none" w="sm" len="sm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xão Reta 34">
                <a:extLst>
                  <a:ext uri="{FF2B5EF4-FFF2-40B4-BE49-F238E27FC236}">
                    <a16:creationId xmlns:a16="http://schemas.microsoft.com/office/drawing/2014/main" id="{EF028B5D-BAC3-4C38-90D5-264B454304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83164" y="5387099"/>
                <a:ext cx="0" cy="118499"/>
              </a:xfrm>
              <a:prstGeom prst="line">
                <a:avLst/>
              </a:prstGeom>
              <a:ln w="19050" cmpd="sng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  <a:headEnd type="none" w="sm" len="sm"/>
                <a:tailEnd type="none" w="sm" len="sm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xão Reta 35">
                <a:extLst>
                  <a:ext uri="{FF2B5EF4-FFF2-40B4-BE49-F238E27FC236}">
                    <a16:creationId xmlns:a16="http://schemas.microsoft.com/office/drawing/2014/main" id="{A0384785-4973-4EB4-9D81-860DC10BE8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1435" y="5387099"/>
                <a:ext cx="0" cy="118499"/>
              </a:xfrm>
              <a:prstGeom prst="line">
                <a:avLst/>
              </a:prstGeom>
              <a:ln w="19050" cmpd="sng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  <a:headEnd type="none" w="sm" len="sm"/>
                <a:tailEnd type="none" w="sm" len="sm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Grupo 12" title="Texto da Linha Cronológica">
              <a:extLst>
                <a:ext uri="{FF2B5EF4-FFF2-40B4-BE49-F238E27FC236}">
                  <a16:creationId xmlns:a16="http://schemas.microsoft.com/office/drawing/2014/main" id="{BCE936F1-3667-45B3-959E-EF92B387A060}"/>
                </a:ext>
              </a:extLst>
            </p:cNvPr>
            <p:cNvGrpSpPr/>
            <p:nvPr/>
          </p:nvGrpSpPr>
          <p:grpSpPr>
            <a:xfrm>
              <a:off x="920252" y="5684609"/>
              <a:ext cx="1419338" cy="235737"/>
              <a:chOff x="782971" y="5817314"/>
              <a:chExt cx="1135875" cy="235737"/>
            </a:xfrm>
          </p:grpSpPr>
          <p:sp>
            <p:nvSpPr>
              <p:cNvPr id="176" name="Caixa de texto 71">
                <a:extLst>
                  <a:ext uri="{FF2B5EF4-FFF2-40B4-BE49-F238E27FC236}">
                    <a16:creationId xmlns:a16="http://schemas.microsoft.com/office/drawing/2014/main" id="{6995F892-31A9-4310-BEBF-C12A1FA8295E}"/>
                  </a:ext>
                </a:extLst>
              </p:cNvPr>
              <p:cNvSpPr txBox="1"/>
              <p:nvPr/>
            </p:nvSpPr>
            <p:spPr>
              <a:xfrm>
                <a:off x="782971" y="5817314"/>
                <a:ext cx="569010" cy="23573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square" lIns="0" tIns="0" rIns="0" bIns="0" rtlCol="0">
                <a:noAutofit/>
              </a:bodyPr>
              <a:lstStyle/>
              <a:p>
                <a:pPr algn="ctr" rtl="0"/>
                <a:r>
                  <a:rPr lang="pt-PT" sz="1050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rebuchet MS" panose="020B0603020202020204" pitchFamily="34" charset="0"/>
                  </a:rPr>
                  <a:t>1230</a:t>
                </a:r>
              </a:p>
            </p:txBody>
          </p:sp>
          <p:sp>
            <p:nvSpPr>
              <p:cNvPr id="180" name="Caixa de texto 72">
                <a:extLst>
                  <a:ext uri="{FF2B5EF4-FFF2-40B4-BE49-F238E27FC236}">
                    <a16:creationId xmlns:a16="http://schemas.microsoft.com/office/drawing/2014/main" id="{196EA78B-FB35-4EFC-B9C1-3BF89AB0C741}"/>
                  </a:ext>
                </a:extLst>
              </p:cNvPr>
              <p:cNvSpPr txBox="1"/>
              <p:nvPr/>
            </p:nvSpPr>
            <p:spPr>
              <a:xfrm>
                <a:off x="1510890" y="5817314"/>
                <a:ext cx="407956" cy="23573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square" lIns="0" tIns="0" rIns="0" bIns="0" rtlCol="0">
                <a:noAutofit/>
              </a:bodyPr>
              <a:lstStyle/>
              <a:p>
                <a:pPr algn="ctr"/>
                <a:r>
                  <a:rPr lang="pt-PT" sz="1050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rebuchet MS" panose="020B0603020202020204" pitchFamily="34" charset="0"/>
                  </a:rPr>
                  <a:t>1267</a:t>
                </a:r>
              </a:p>
            </p:txBody>
          </p:sp>
        </p:grpSp>
      </p:grpSp>
      <p:sp>
        <p:nvSpPr>
          <p:cNvPr id="217" name="Seta: Para Baixo 216" title="Seta Alta do Marco">
            <a:extLst>
              <a:ext uri="{FF2B5EF4-FFF2-40B4-BE49-F238E27FC236}">
                <a16:creationId xmlns:a16="http://schemas.microsoft.com/office/drawing/2014/main" id="{ECCF6391-CA81-44C1-90A3-A4DC4FBFC7A9}"/>
              </a:ext>
            </a:extLst>
          </p:cNvPr>
          <p:cNvSpPr/>
          <p:nvPr/>
        </p:nvSpPr>
        <p:spPr>
          <a:xfrm>
            <a:off x="1861405" y="3720752"/>
            <a:ext cx="470255" cy="1692590"/>
          </a:xfrm>
          <a:prstGeom prst="downArrow">
            <a:avLst>
              <a:gd name="adj1" fmla="val 100000"/>
              <a:gd name="adj2" fmla="val 50000"/>
            </a:avLst>
          </a:prstGeom>
          <a:gradFill>
            <a:gsLst>
              <a:gs pos="17000">
                <a:srgbClr val="8E0000">
                  <a:alpha val="74000"/>
                </a:srgbClr>
              </a:gs>
              <a:gs pos="98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 dirty="0">
              <a:latin typeface="Trebuchet MS" panose="020B0603020202020204" pitchFamily="34" charset="0"/>
            </a:endParaRPr>
          </a:p>
        </p:txBody>
      </p:sp>
      <p:sp>
        <p:nvSpPr>
          <p:cNvPr id="264" name="Caixa de texto 114">
            <a:extLst>
              <a:ext uri="{FF2B5EF4-FFF2-40B4-BE49-F238E27FC236}">
                <a16:creationId xmlns:a16="http://schemas.microsoft.com/office/drawing/2014/main" id="{A279C97B-885D-4213-8E54-0133E93698C5}"/>
              </a:ext>
            </a:extLst>
          </p:cNvPr>
          <p:cNvSpPr txBox="1"/>
          <p:nvPr/>
        </p:nvSpPr>
        <p:spPr>
          <a:xfrm>
            <a:off x="1823638" y="3165871"/>
            <a:ext cx="129478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Convención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 Badajoz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055848D-4FCD-45CA-A2A3-3C17C7E94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7111" y1="43382" x2="48889" y2="51324"/>
                        <a14:foregroundMark x1="48889" y1="51324" x2="49778" y2="529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19921" y="2488658"/>
            <a:ext cx="1177016" cy="889301"/>
          </a:xfrm>
          <a:prstGeom prst="rect">
            <a:avLst/>
          </a:prstGeom>
        </p:spPr>
      </p:pic>
      <p:sp>
        <p:nvSpPr>
          <p:cNvPr id="36" name="CaixaDeTexto 35">
            <a:extLst>
              <a:ext uri="{FF2B5EF4-FFF2-40B4-BE49-F238E27FC236}">
                <a16:creationId xmlns:a16="http://schemas.microsoft.com/office/drawing/2014/main" id="{8C10C40D-21A0-4F4A-A198-A911C750F553}"/>
              </a:ext>
            </a:extLst>
          </p:cNvPr>
          <p:cNvSpPr txBox="1"/>
          <p:nvPr/>
        </p:nvSpPr>
        <p:spPr>
          <a:xfrm>
            <a:off x="6858467" y="2748642"/>
            <a:ext cx="1177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D. Dinis I</a:t>
            </a:r>
          </a:p>
        </p:txBody>
      </p:sp>
      <p:grpSp>
        <p:nvGrpSpPr>
          <p:cNvPr id="41" name="Agrupar 40">
            <a:extLst>
              <a:ext uri="{FF2B5EF4-FFF2-40B4-BE49-F238E27FC236}">
                <a16:creationId xmlns:a16="http://schemas.microsoft.com/office/drawing/2014/main" id="{52947EB3-F9E9-42FA-8A3D-BADE4E3307DB}"/>
              </a:ext>
            </a:extLst>
          </p:cNvPr>
          <p:cNvGrpSpPr/>
          <p:nvPr/>
        </p:nvGrpSpPr>
        <p:grpSpPr>
          <a:xfrm>
            <a:off x="8534878" y="1715390"/>
            <a:ext cx="2161572" cy="3686848"/>
            <a:chOff x="9353025" y="3021847"/>
            <a:chExt cx="2161572" cy="3686848"/>
          </a:xfrm>
        </p:grpSpPr>
        <p:pic>
          <p:nvPicPr>
            <p:cNvPr id="9" name="Imagem 8" descr="Uma imagem com texto, mapa&#10;&#10;Descrição gerada automaticamente">
              <a:extLst>
                <a:ext uri="{FF2B5EF4-FFF2-40B4-BE49-F238E27FC236}">
                  <a16:creationId xmlns:a16="http://schemas.microsoft.com/office/drawing/2014/main" id="{92274AF5-B5AC-4E9A-9D3B-17F1760357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9890" b="89560" l="4545" r="90000">
                          <a14:foregroundMark x1="11818" y1="66484" x2="11364" y2="43407"/>
                          <a14:foregroundMark x1="4545" y1="59341" x2="6818" y2="56593"/>
                          <a14:backgroundMark x1="38182" y1="35714" x2="43182" y2="19780"/>
                          <a14:backgroundMark x1="43636" y1="42857" x2="52727" y2="28571"/>
                          <a14:backgroundMark x1="32273" y1="48901" x2="48182" y2="35165"/>
                          <a14:backgroundMark x1="40455" y1="70330" x2="42727" y2="67033"/>
                          <a14:backgroundMark x1="46818" y1="59341" x2="47727" y2="56044"/>
                        </a14:backgroundRemoval>
                      </a14:imgEffect>
                      <a14:imgEffect>
                        <a14:colorTemperature colorTemp="4700"/>
                      </a14:imgEffect>
                    </a14:imgLayer>
                  </a14:imgProps>
                </a:ext>
              </a:extLst>
            </a:blip>
            <a:srcRect t="18059" r="67310" b="14542"/>
            <a:stretch/>
          </p:blipFill>
          <p:spPr>
            <a:xfrm>
              <a:off x="9353025" y="3021847"/>
              <a:ext cx="2161572" cy="3686848"/>
            </a:xfrm>
            <a:prstGeom prst="rect">
              <a:avLst/>
            </a:prstGeom>
          </p:spPr>
        </p:pic>
        <p:cxnSp>
          <p:nvCxnSpPr>
            <p:cNvPr id="15" name="Conexão reta unidirecional 14">
              <a:extLst>
                <a:ext uri="{FF2B5EF4-FFF2-40B4-BE49-F238E27FC236}">
                  <a16:creationId xmlns:a16="http://schemas.microsoft.com/office/drawing/2014/main" id="{6E7E8803-FB7B-4D33-AE26-86E8787BFD53}"/>
                </a:ext>
              </a:extLst>
            </p:cNvPr>
            <p:cNvCxnSpPr>
              <a:cxnSpLocks/>
            </p:cNvCxnSpPr>
            <p:nvPr/>
          </p:nvCxnSpPr>
          <p:spPr>
            <a:xfrm>
              <a:off x="9745608" y="5520737"/>
              <a:ext cx="786925" cy="0"/>
            </a:xfrm>
            <a:prstGeom prst="straightConnector1">
              <a:avLst/>
            </a:prstGeom>
            <a:ln w="19050">
              <a:solidFill>
                <a:srgbClr val="8E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xão reta unidirecional 42">
              <a:extLst>
                <a:ext uri="{FF2B5EF4-FFF2-40B4-BE49-F238E27FC236}">
                  <a16:creationId xmlns:a16="http://schemas.microsoft.com/office/drawing/2014/main" id="{B458BB9F-C420-4A42-9476-70E2C8986F7B}"/>
                </a:ext>
              </a:extLst>
            </p:cNvPr>
            <p:cNvCxnSpPr>
              <a:cxnSpLocks/>
            </p:cNvCxnSpPr>
            <p:nvPr/>
          </p:nvCxnSpPr>
          <p:spPr>
            <a:xfrm>
              <a:off x="9745608" y="5736032"/>
              <a:ext cx="688203" cy="0"/>
            </a:xfrm>
            <a:prstGeom prst="straightConnector1">
              <a:avLst/>
            </a:prstGeom>
            <a:ln w="19050">
              <a:solidFill>
                <a:srgbClr val="8E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xão reta unidirecional 43">
              <a:extLst>
                <a:ext uri="{FF2B5EF4-FFF2-40B4-BE49-F238E27FC236}">
                  <a16:creationId xmlns:a16="http://schemas.microsoft.com/office/drawing/2014/main" id="{918489C3-7CD2-4D94-BEDA-F8F6BBB991DE}"/>
                </a:ext>
              </a:extLst>
            </p:cNvPr>
            <p:cNvCxnSpPr>
              <a:cxnSpLocks/>
            </p:cNvCxnSpPr>
            <p:nvPr/>
          </p:nvCxnSpPr>
          <p:spPr>
            <a:xfrm>
              <a:off x="9745608" y="6026318"/>
              <a:ext cx="557590" cy="0"/>
            </a:xfrm>
            <a:prstGeom prst="straightConnector1">
              <a:avLst/>
            </a:prstGeom>
            <a:ln w="19050">
              <a:solidFill>
                <a:srgbClr val="8E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xão reta unidirecional 44">
              <a:extLst>
                <a:ext uri="{FF2B5EF4-FFF2-40B4-BE49-F238E27FC236}">
                  <a16:creationId xmlns:a16="http://schemas.microsoft.com/office/drawing/2014/main" id="{3A6D6818-A9E2-4FD6-A032-1C31D8098FCA}"/>
                </a:ext>
              </a:extLst>
            </p:cNvPr>
            <p:cNvCxnSpPr>
              <a:cxnSpLocks/>
            </p:cNvCxnSpPr>
            <p:nvPr/>
          </p:nvCxnSpPr>
          <p:spPr>
            <a:xfrm>
              <a:off x="9745608" y="6256127"/>
              <a:ext cx="583725" cy="0"/>
            </a:xfrm>
            <a:prstGeom prst="straightConnector1">
              <a:avLst/>
            </a:prstGeom>
            <a:ln w="19050">
              <a:solidFill>
                <a:srgbClr val="8E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7" name="Conexão reta unidirecional 36">
            <a:extLst>
              <a:ext uri="{FF2B5EF4-FFF2-40B4-BE49-F238E27FC236}">
                <a16:creationId xmlns:a16="http://schemas.microsoft.com/office/drawing/2014/main" id="{94C074C3-5E78-4193-BE0D-4D24069D3137}"/>
              </a:ext>
            </a:extLst>
          </p:cNvPr>
          <p:cNvCxnSpPr>
            <a:cxnSpLocks/>
          </p:cNvCxnSpPr>
          <p:nvPr/>
        </p:nvCxnSpPr>
        <p:spPr>
          <a:xfrm>
            <a:off x="9415160" y="4320960"/>
            <a:ext cx="251122" cy="0"/>
          </a:xfrm>
          <a:prstGeom prst="straightConnector1">
            <a:avLst/>
          </a:prstGeom>
          <a:ln w="19050">
            <a:solidFill>
              <a:srgbClr val="8E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xão reta unidirecional 38">
            <a:extLst>
              <a:ext uri="{FF2B5EF4-FFF2-40B4-BE49-F238E27FC236}">
                <a16:creationId xmlns:a16="http://schemas.microsoft.com/office/drawing/2014/main" id="{A3442733-84E5-4136-A89D-5780699D14D6}"/>
              </a:ext>
            </a:extLst>
          </p:cNvPr>
          <p:cNvCxnSpPr>
            <a:cxnSpLocks/>
          </p:cNvCxnSpPr>
          <p:nvPr/>
        </p:nvCxnSpPr>
        <p:spPr>
          <a:xfrm>
            <a:off x="9260064" y="4576230"/>
            <a:ext cx="251122" cy="0"/>
          </a:xfrm>
          <a:prstGeom prst="straightConnector1">
            <a:avLst/>
          </a:prstGeom>
          <a:ln w="19050">
            <a:solidFill>
              <a:srgbClr val="8E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Conexão reta unidirecional 39">
            <a:extLst>
              <a:ext uri="{FF2B5EF4-FFF2-40B4-BE49-F238E27FC236}">
                <a16:creationId xmlns:a16="http://schemas.microsoft.com/office/drawing/2014/main" id="{CE93EE71-0853-4C16-8D40-BB876B799919}"/>
              </a:ext>
            </a:extLst>
          </p:cNvPr>
          <p:cNvCxnSpPr>
            <a:cxnSpLocks/>
          </p:cNvCxnSpPr>
          <p:nvPr/>
        </p:nvCxnSpPr>
        <p:spPr>
          <a:xfrm>
            <a:off x="9233929" y="4854360"/>
            <a:ext cx="251122" cy="0"/>
          </a:xfrm>
          <a:prstGeom prst="straightConnector1">
            <a:avLst/>
          </a:prstGeom>
          <a:ln w="19050">
            <a:solidFill>
              <a:srgbClr val="8E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Conexão reta unidirecional 41">
            <a:extLst>
              <a:ext uri="{FF2B5EF4-FFF2-40B4-BE49-F238E27FC236}">
                <a16:creationId xmlns:a16="http://schemas.microsoft.com/office/drawing/2014/main" id="{E7F8FC98-5A1A-4366-8494-BC4637498B20}"/>
              </a:ext>
            </a:extLst>
          </p:cNvPr>
          <p:cNvCxnSpPr>
            <a:cxnSpLocks/>
          </p:cNvCxnSpPr>
          <p:nvPr/>
        </p:nvCxnSpPr>
        <p:spPr>
          <a:xfrm>
            <a:off x="9259600" y="5090580"/>
            <a:ext cx="251122" cy="0"/>
          </a:xfrm>
          <a:prstGeom prst="straightConnector1">
            <a:avLst/>
          </a:prstGeom>
          <a:ln w="19050">
            <a:solidFill>
              <a:srgbClr val="8E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4800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7" grpId="0" animBg="1"/>
      <p:bldP spid="264" grpId="0"/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grpSp>
        <p:nvGrpSpPr>
          <p:cNvPr id="17" name="Marco 2" title="Marco 2">
            <a:extLst>
              <a:ext uri="{FF2B5EF4-FFF2-40B4-BE49-F238E27FC236}">
                <a16:creationId xmlns:a16="http://schemas.microsoft.com/office/drawing/2014/main" id="{2AEC5DB5-2EFC-41F3-8029-7EE36BB08AF9}"/>
              </a:ext>
            </a:extLst>
          </p:cNvPr>
          <p:cNvGrpSpPr/>
          <p:nvPr/>
        </p:nvGrpSpPr>
        <p:grpSpPr>
          <a:xfrm>
            <a:off x="1040216" y="1694149"/>
            <a:ext cx="2222871" cy="3677818"/>
            <a:chOff x="1479740" y="1314551"/>
            <a:chExt cx="2222871" cy="4125021"/>
          </a:xfrm>
        </p:grpSpPr>
        <p:sp>
          <p:nvSpPr>
            <p:cNvPr id="113" name="Seta: Para Baixo 112" title="Seta Alta do Marco">
              <a:extLst>
                <a:ext uri="{FF2B5EF4-FFF2-40B4-BE49-F238E27FC236}">
                  <a16:creationId xmlns:a16="http://schemas.microsoft.com/office/drawing/2014/main" id="{64FA0107-4988-4579-A5AC-40B595D901B9}"/>
                </a:ext>
              </a:extLst>
            </p:cNvPr>
            <p:cNvSpPr/>
            <p:nvPr/>
          </p:nvSpPr>
          <p:spPr>
            <a:xfrm>
              <a:off x="1479740" y="1902395"/>
              <a:ext cx="470255" cy="3537177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grpSp>
          <p:nvGrpSpPr>
            <p:cNvPr id="6" name="Grupo 5" title="Texto do Marco">
              <a:extLst>
                <a:ext uri="{FF2B5EF4-FFF2-40B4-BE49-F238E27FC236}">
                  <a16:creationId xmlns:a16="http://schemas.microsoft.com/office/drawing/2014/main" id="{907C4BC5-522C-48D3-A999-219DE8E9EC39}"/>
                </a:ext>
              </a:extLst>
            </p:cNvPr>
            <p:cNvGrpSpPr/>
            <p:nvPr/>
          </p:nvGrpSpPr>
          <p:grpSpPr>
            <a:xfrm>
              <a:off x="1479743" y="1314551"/>
              <a:ext cx="2222868" cy="481053"/>
              <a:chOff x="2110558" y="2301844"/>
              <a:chExt cx="2222868" cy="481053"/>
            </a:xfrm>
          </p:grpSpPr>
          <p:sp>
            <p:nvSpPr>
              <p:cNvPr id="115" name="Caixa de texto 114">
                <a:extLst>
                  <a:ext uri="{FF2B5EF4-FFF2-40B4-BE49-F238E27FC236}">
                    <a16:creationId xmlns:a16="http://schemas.microsoft.com/office/drawing/2014/main" id="{0618AC60-DF13-401B-AC73-91C3F019CB3C}"/>
                  </a:ext>
                </a:extLst>
              </p:cNvPr>
              <p:cNvSpPr txBox="1"/>
              <p:nvPr/>
            </p:nvSpPr>
            <p:spPr>
              <a:xfrm>
                <a:off x="2110558" y="2301844"/>
                <a:ext cx="2222868" cy="31068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pt-PT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Olivenza</a:t>
                </a:r>
                <a:r>
                  <a:rPr lang="pt-PT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 y Badajoz</a:t>
                </a:r>
              </a:p>
            </p:txBody>
          </p:sp>
          <p:sp>
            <p:nvSpPr>
              <p:cNvPr id="116" name="Caixa de texto 115">
                <a:extLst>
                  <a:ext uri="{FF2B5EF4-FFF2-40B4-BE49-F238E27FC236}">
                    <a16:creationId xmlns:a16="http://schemas.microsoft.com/office/drawing/2014/main" id="{5938A122-F3F6-4956-953F-D7D83254FFD4}"/>
                  </a:ext>
                </a:extLst>
              </p:cNvPr>
              <p:cNvSpPr txBox="1"/>
              <p:nvPr/>
            </p:nvSpPr>
            <p:spPr>
              <a:xfrm>
                <a:off x="2110559" y="2610297"/>
                <a:ext cx="1294782" cy="17260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rtl="0"/>
                <a:r>
                  <a:rPr lang="pt-PT" sz="10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Alfonso</a:t>
                </a:r>
                <a:r>
                  <a:rPr lang="pt-PT" sz="10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 IX</a:t>
                </a:r>
              </a:p>
            </p:txBody>
          </p:sp>
        </p:grpSp>
      </p:grpSp>
      <p:sp>
        <p:nvSpPr>
          <p:cNvPr id="222" name="Seta: Para Baixo 221" title="Seta Alta do Marco">
            <a:extLst>
              <a:ext uri="{FF2B5EF4-FFF2-40B4-BE49-F238E27FC236}">
                <a16:creationId xmlns:a16="http://schemas.microsoft.com/office/drawing/2014/main" id="{F911A043-4584-44CB-8A5B-E99C1473CB17}"/>
              </a:ext>
            </a:extLst>
          </p:cNvPr>
          <p:cNvSpPr/>
          <p:nvPr/>
        </p:nvSpPr>
        <p:spPr>
          <a:xfrm>
            <a:off x="2658762" y="3041575"/>
            <a:ext cx="470255" cy="2304156"/>
          </a:xfrm>
          <a:prstGeom prst="downArrow">
            <a:avLst>
              <a:gd name="adj1" fmla="val 100000"/>
              <a:gd name="adj2" fmla="val 50000"/>
            </a:avLst>
          </a:prstGeom>
          <a:gradFill>
            <a:gsLst>
              <a:gs pos="17000">
                <a:srgbClr val="8E0000">
                  <a:alpha val="74000"/>
                </a:srgbClr>
              </a:gs>
              <a:gs pos="98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 dirty="0">
              <a:latin typeface="Trebuchet MS" panose="020B0603020202020204" pitchFamily="34" charset="0"/>
            </a:endParaRPr>
          </a:p>
        </p:txBody>
      </p:sp>
      <p:grpSp>
        <p:nvGrpSpPr>
          <p:cNvPr id="84" name="Agrupar 83">
            <a:extLst>
              <a:ext uri="{FF2B5EF4-FFF2-40B4-BE49-F238E27FC236}">
                <a16:creationId xmlns:a16="http://schemas.microsoft.com/office/drawing/2014/main" id="{CF5353CC-B44E-4E70-9A49-D2A47926E0F7}"/>
              </a:ext>
            </a:extLst>
          </p:cNvPr>
          <p:cNvGrpSpPr/>
          <p:nvPr/>
        </p:nvGrpSpPr>
        <p:grpSpPr>
          <a:xfrm>
            <a:off x="235451" y="5402238"/>
            <a:ext cx="2956331" cy="1307066"/>
            <a:chOff x="235451" y="5402238"/>
            <a:chExt cx="2956331" cy="1307066"/>
          </a:xfrm>
        </p:grpSpPr>
        <p:grpSp>
          <p:nvGrpSpPr>
            <p:cNvPr id="167" name="Agrupar 166">
              <a:extLst>
                <a:ext uri="{FF2B5EF4-FFF2-40B4-BE49-F238E27FC236}">
                  <a16:creationId xmlns:a16="http://schemas.microsoft.com/office/drawing/2014/main" id="{B4CCA8FB-F094-4268-BE86-14B63B5A5310}"/>
                </a:ext>
              </a:extLst>
            </p:cNvPr>
            <p:cNvGrpSpPr/>
            <p:nvPr/>
          </p:nvGrpSpPr>
          <p:grpSpPr>
            <a:xfrm>
              <a:off x="246048" y="5479362"/>
              <a:ext cx="2945734" cy="1229942"/>
              <a:chOff x="209885" y="5628057"/>
              <a:chExt cx="2889925" cy="1229942"/>
            </a:xfrm>
          </p:grpSpPr>
          <p:sp>
            <p:nvSpPr>
              <p:cNvPr id="214" name="Seta: Pentágono 160">
                <a:extLst>
                  <a:ext uri="{FF2B5EF4-FFF2-40B4-BE49-F238E27FC236}">
                    <a16:creationId xmlns:a16="http://schemas.microsoft.com/office/drawing/2014/main" id="{1395EC1F-DD68-4C5D-8836-1F3F99D19405}"/>
                  </a:ext>
                </a:extLst>
              </p:cNvPr>
              <p:cNvSpPr/>
              <p:nvPr/>
            </p:nvSpPr>
            <p:spPr>
              <a:xfrm>
                <a:off x="1216003" y="5628057"/>
                <a:ext cx="1883807" cy="1229333"/>
              </a:xfrm>
              <a:custGeom>
                <a:avLst/>
                <a:gdLst>
                  <a:gd name="connsiteX0" fmla="*/ 0 w 1883748"/>
                  <a:gd name="connsiteY0" fmla="*/ 0 h 1229333"/>
                  <a:gd name="connsiteX1" fmla="*/ 1582586 w 1883748"/>
                  <a:gd name="connsiteY1" fmla="*/ 0 h 1229333"/>
                  <a:gd name="connsiteX2" fmla="*/ 1883748 w 1883748"/>
                  <a:gd name="connsiteY2" fmla="*/ 614667 h 1229333"/>
                  <a:gd name="connsiteX3" fmla="*/ 1582586 w 1883748"/>
                  <a:gd name="connsiteY3" fmla="*/ 1229333 h 1229333"/>
                  <a:gd name="connsiteX4" fmla="*/ 0 w 1883748"/>
                  <a:gd name="connsiteY4" fmla="*/ 1229333 h 1229333"/>
                  <a:gd name="connsiteX5" fmla="*/ 0 w 1883748"/>
                  <a:gd name="connsiteY5" fmla="*/ 0 h 1229333"/>
                  <a:gd name="connsiteX0" fmla="*/ 3 w 1883751"/>
                  <a:gd name="connsiteY0" fmla="*/ 0 h 1229333"/>
                  <a:gd name="connsiteX1" fmla="*/ 1582589 w 1883751"/>
                  <a:gd name="connsiteY1" fmla="*/ 0 h 1229333"/>
                  <a:gd name="connsiteX2" fmla="*/ 1883751 w 1883751"/>
                  <a:gd name="connsiteY2" fmla="*/ 614667 h 1229333"/>
                  <a:gd name="connsiteX3" fmla="*/ 1582589 w 1883751"/>
                  <a:gd name="connsiteY3" fmla="*/ 1229333 h 1229333"/>
                  <a:gd name="connsiteX4" fmla="*/ 3 w 1883751"/>
                  <a:gd name="connsiteY4" fmla="*/ 1229333 h 1229333"/>
                  <a:gd name="connsiteX5" fmla="*/ 287644 w 1883751"/>
                  <a:gd name="connsiteY5" fmla="*/ 600277 h 1229333"/>
                  <a:gd name="connsiteX6" fmla="*/ 3 w 1883751"/>
                  <a:gd name="connsiteY6" fmla="*/ 0 h 1229333"/>
                  <a:gd name="connsiteX0" fmla="*/ 59 w 1883807"/>
                  <a:gd name="connsiteY0" fmla="*/ 0 h 1229333"/>
                  <a:gd name="connsiteX1" fmla="*/ 1582645 w 1883807"/>
                  <a:gd name="connsiteY1" fmla="*/ 0 h 1229333"/>
                  <a:gd name="connsiteX2" fmla="*/ 1883807 w 1883807"/>
                  <a:gd name="connsiteY2" fmla="*/ 614667 h 1229333"/>
                  <a:gd name="connsiteX3" fmla="*/ 1582645 w 1883807"/>
                  <a:gd name="connsiteY3" fmla="*/ 1229333 h 1229333"/>
                  <a:gd name="connsiteX4" fmla="*/ 59 w 1883807"/>
                  <a:gd name="connsiteY4" fmla="*/ 1229333 h 1229333"/>
                  <a:gd name="connsiteX5" fmla="*/ 287700 w 1883807"/>
                  <a:gd name="connsiteY5" fmla="*/ 600277 h 1229333"/>
                  <a:gd name="connsiteX6" fmla="*/ 59 w 1883807"/>
                  <a:gd name="connsiteY6" fmla="*/ 0 h 12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883807" h="1229333">
                    <a:moveTo>
                      <a:pt x="59" y="0"/>
                    </a:moveTo>
                    <a:lnTo>
                      <a:pt x="1582645" y="0"/>
                    </a:lnTo>
                    <a:lnTo>
                      <a:pt x="1883807" y="614667"/>
                    </a:lnTo>
                    <a:lnTo>
                      <a:pt x="1582645" y="1229333"/>
                    </a:lnTo>
                    <a:lnTo>
                      <a:pt x="59" y="1229333"/>
                    </a:lnTo>
                    <a:cubicBezTo>
                      <a:pt x="-1043" y="1027960"/>
                      <a:pt x="10325" y="1217287"/>
                      <a:pt x="287700" y="600277"/>
                    </a:cubicBezTo>
                    <a:lnTo>
                      <a:pt x="59" y="0"/>
                    </a:lnTo>
                    <a:close/>
                  </a:path>
                </a:pathLst>
              </a:custGeom>
              <a:solidFill>
                <a:srgbClr val="8E0000">
                  <a:alpha val="71000"/>
                </a:srgbClr>
              </a:solidFill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Dominio</a:t>
                </a:r>
                <a:r>
                  <a:rPr lang="pt-PT" sz="1100" b="1" cap="small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 </a:t>
                </a:r>
              </a:p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Español</a:t>
                </a:r>
                <a:endPara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endParaRPr>
              </a:p>
              <a:p>
                <a:pPr algn="ctr"/>
                <a:endParaRPr lang="pt-PT" dirty="0"/>
              </a:p>
            </p:txBody>
          </p:sp>
          <p:sp>
            <p:nvSpPr>
              <p:cNvPr id="215" name="Seta: Pentágono 42">
                <a:extLst>
                  <a:ext uri="{FF2B5EF4-FFF2-40B4-BE49-F238E27FC236}">
                    <a16:creationId xmlns:a16="http://schemas.microsoft.com/office/drawing/2014/main" id="{2DE4C671-31A6-429B-AA35-7B85956ED362}"/>
                  </a:ext>
                </a:extLst>
              </p:cNvPr>
              <p:cNvSpPr/>
              <p:nvPr/>
            </p:nvSpPr>
            <p:spPr>
              <a:xfrm>
                <a:off x="209885" y="5628666"/>
                <a:ext cx="1302684" cy="1229333"/>
              </a:xfrm>
              <a:custGeom>
                <a:avLst/>
                <a:gdLst>
                  <a:gd name="connsiteX0" fmla="*/ 0 w 1302684"/>
                  <a:gd name="connsiteY0" fmla="*/ 0 h 1229333"/>
                  <a:gd name="connsiteX1" fmla="*/ 1001522 w 1302684"/>
                  <a:gd name="connsiteY1" fmla="*/ 0 h 1229333"/>
                  <a:gd name="connsiteX2" fmla="*/ 1302684 w 1302684"/>
                  <a:gd name="connsiteY2" fmla="*/ 614667 h 1229333"/>
                  <a:gd name="connsiteX3" fmla="*/ 1001522 w 1302684"/>
                  <a:gd name="connsiteY3" fmla="*/ 1229333 h 1229333"/>
                  <a:gd name="connsiteX4" fmla="*/ 0 w 1302684"/>
                  <a:gd name="connsiteY4" fmla="*/ 1229333 h 1229333"/>
                  <a:gd name="connsiteX5" fmla="*/ 0 w 1302684"/>
                  <a:gd name="connsiteY5" fmla="*/ 0 h 1229333"/>
                  <a:gd name="connsiteX0" fmla="*/ 0 w 1302684"/>
                  <a:gd name="connsiteY0" fmla="*/ 0 h 1229333"/>
                  <a:gd name="connsiteX1" fmla="*/ 1001522 w 1302684"/>
                  <a:gd name="connsiteY1" fmla="*/ 0 h 1229333"/>
                  <a:gd name="connsiteX2" fmla="*/ 1302684 w 1302684"/>
                  <a:gd name="connsiteY2" fmla="*/ 614667 h 1229333"/>
                  <a:gd name="connsiteX3" fmla="*/ 1001522 w 1302684"/>
                  <a:gd name="connsiteY3" fmla="*/ 1229333 h 1229333"/>
                  <a:gd name="connsiteX4" fmla="*/ 0 w 1302684"/>
                  <a:gd name="connsiteY4" fmla="*/ 1229333 h 1229333"/>
                  <a:gd name="connsiteX5" fmla="*/ 285415 w 1302684"/>
                  <a:gd name="connsiteY5" fmla="*/ 591159 h 1229333"/>
                  <a:gd name="connsiteX6" fmla="*/ 0 w 1302684"/>
                  <a:gd name="connsiteY6" fmla="*/ 0 h 12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02684" h="1229333">
                    <a:moveTo>
                      <a:pt x="0" y="0"/>
                    </a:moveTo>
                    <a:lnTo>
                      <a:pt x="1001522" y="0"/>
                    </a:lnTo>
                    <a:lnTo>
                      <a:pt x="1302684" y="614667"/>
                    </a:lnTo>
                    <a:lnTo>
                      <a:pt x="1001522" y="1229333"/>
                    </a:lnTo>
                    <a:lnTo>
                      <a:pt x="0" y="1229333"/>
                    </a:lnTo>
                    <a:cubicBezTo>
                      <a:pt x="-112" y="1019783"/>
                      <a:pt x="285527" y="800709"/>
                      <a:pt x="285415" y="591159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3E00">
                  <a:alpha val="71000"/>
                </a:srgbClr>
              </a:solidFill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0">
                <a:schemeClr val="accent6"/>
              </a:lnRef>
              <a:fillRef idx="3">
                <a:schemeClr val="accent6"/>
              </a:fillRef>
              <a:effectRef idx="3">
                <a:schemeClr val="accent6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Dominio</a:t>
                </a:r>
                <a:r>
                  <a:rPr lang="pt-PT" sz="1100" b="1" cap="small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 </a:t>
                </a:r>
              </a:p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Portugués</a:t>
                </a:r>
                <a:endPara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endParaRPr>
              </a:p>
              <a:p>
                <a:pPr algn="ctr"/>
                <a:endParaRPr lang="pt-PT" dirty="0"/>
              </a:p>
            </p:txBody>
          </p:sp>
        </p:grpSp>
        <p:grpSp>
          <p:nvGrpSpPr>
            <p:cNvPr id="81" name="Agrupar 80">
              <a:extLst>
                <a:ext uri="{FF2B5EF4-FFF2-40B4-BE49-F238E27FC236}">
                  <a16:creationId xmlns:a16="http://schemas.microsoft.com/office/drawing/2014/main" id="{CBF1D723-46CE-4606-92CF-AF7126728A12}"/>
                </a:ext>
              </a:extLst>
            </p:cNvPr>
            <p:cNvGrpSpPr/>
            <p:nvPr/>
          </p:nvGrpSpPr>
          <p:grpSpPr>
            <a:xfrm>
              <a:off x="235451" y="5402238"/>
              <a:ext cx="2882969" cy="118499"/>
              <a:chOff x="246048" y="5387099"/>
              <a:chExt cx="2882969" cy="118499"/>
            </a:xfrm>
          </p:grpSpPr>
          <p:cxnSp>
            <p:nvCxnSpPr>
              <p:cNvPr id="192" name="Conexão Reta Unidirecional 3">
                <a:extLst>
                  <a:ext uri="{FF2B5EF4-FFF2-40B4-BE49-F238E27FC236}">
                    <a16:creationId xmlns:a16="http://schemas.microsoft.com/office/drawing/2014/main" id="{4A6CDFF3-FF8E-4044-A323-61EB6E9699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6048" y="5459992"/>
                <a:ext cx="2882969" cy="0"/>
              </a:xfrm>
              <a:prstGeom prst="straightConnector1">
                <a:avLst/>
              </a:prstGeom>
              <a:ln w="19050">
                <a:solidFill>
                  <a:schemeClr val="tx1">
                    <a:lumMod val="95000"/>
                    <a:lumOff val="5000"/>
                  </a:schemeClr>
                </a:solidFill>
                <a:tailEnd type="triangle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xão Reta 29">
                <a:extLst>
                  <a:ext uri="{FF2B5EF4-FFF2-40B4-BE49-F238E27FC236}">
                    <a16:creationId xmlns:a16="http://schemas.microsoft.com/office/drawing/2014/main" id="{1DC08C13-841F-4FFB-823C-AE5E4E3790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74892" y="5387099"/>
                <a:ext cx="0" cy="118499"/>
              </a:xfrm>
              <a:prstGeom prst="line">
                <a:avLst/>
              </a:prstGeom>
              <a:ln w="19050" cmpd="sng">
                <a:solidFill>
                  <a:schemeClr val="tx1">
                    <a:lumMod val="95000"/>
                    <a:lumOff val="5000"/>
                  </a:schemeClr>
                </a:solidFill>
                <a:prstDash val="solid"/>
                <a:headEnd type="none" w="sm" len="sm"/>
                <a:tailEnd type="none" w="sm" len="sm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xão Reta 34">
                <a:extLst>
                  <a:ext uri="{FF2B5EF4-FFF2-40B4-BE49-F238E27FC236}">
                    <a16:creationId xmlns:a16="http://schemas.microsoft.com/office/drawing/2014/main" id="{EF028B5D-BAC3-4C38-90D5-264B454304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83164" y="5387099"/>
                <a:ext cx="0" cy="118499"/>
              </a:xfrm>
              <a:prstGeom prst="line">
                <a:avLst/>
              </a:prstGeom>
              <a:ln w="19050" cmpd="sng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  <a:headEnd type="none" w="sm" len="sm"/>
                <a:tailEnd type="none" w="sm" len="sm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xão Reta 35">
                <a:extLst>
                  <a:ext uri="{FF2B5EF4-FFF2-40B4-BE49-F238E27FC236}">
                    <a16:creationId xmlns:a16="http://schemas.microsoft.com/office/drawing/2014/main" id="{A0384785-4973-4EB4-9D81-860DC10BE8F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91435" y="5387099"/>
                <a:ext cx="0" cy="118499"/>
              </a:xfrm>
              <a:prstGeom prst="line">
                <a:avLst/>
              </a:prstGeom>
              <a:ln w="19050" cmpd="sng">
                <a:solidFill>
                  <a:schemeClr val="tx1">
                    <a:lumMod val="95000"/>
                    <a:lumOff val="5000"/>
                  </a:schemeClr>
                </a:solidFill>
                <a:prstDash val="sysDash"/>
                <a:headEnd type="none" w="sm" len="sm"/>
                <a:tailEnd type="none" w="sm" len="sm"/>
              </a:ln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4" name="Grupo 12" title="Texto da Linha Cronológica">
              <a:extLst>
                <a:ext uri="{FF2B5EF4-FFF2-40B4-BE49-F238E27FC236}">
                  <a16:creationId xmlns:a16="http://schemas.microsoft.com/office/drawing/2014/main" id="{BCE936F1-3667-45B3-959E-EF92B387A060}"/>
                </a:ext>
              </a:extLst>
            </p:cNvPr>
            <p:cNvGrpSpPr/>
            <p:nvPr/>
          </p:nvGrpSpPr>
          <p:grpSpPr>
            <a:xfrm>
              <a:off x="920252" y="5684609"/>
              <a:ext cx="2228289" cy="235737"/>
              <a:chOff x="782971" y="5817314"/>
              <a:chExt cx="1783267" cy="235737"/>
            </a:xfrm>
          </p:grpSpPr>
          <p:sp>
            <p:nvSpPr>
              <p:cNvPr id="176" name="Caixa de texto 71">
                <a:extLst>
                  <a:ext uri="{FF2B5EF4-FFF2-40B4-BE49-F238E27FC236}">
                    <a16:creationId xmlns:a16="http://schemas.microsoft.com/office/drawing/2014/main" id="{6995F892-31A9-4310-BEBF-C12A1FA8295E}"/>
                  </a:ext>
                </a:extLst>
              </p:cNvPr>
              <p:cNvSpPr txBox="1"/>
              <p:nvPr/>
            </p:nvSpPr>
            <p:spPr>
              <a:xfrm>
                <a:off x="782971" y="5817314"/>
                <a:ext cx="569010" cy="23573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square" lIns="0" tIns="0" rIns="0" bIns="0" rtlCol="0">
                <a:noAutofit/>
              </a:bodyPr>
              <a:lstStyle/>
              <a:p>
                <a:pPr algn="ctr"/>
                <a:r>
                  <a:rPr lang="pt-PT" sz="1050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rebuchet MS" panose="020B0603020202020204" pitchFamily="34" charset="0"/>
                  </a:rPr>
                  <a:t>1230</a:t>
                </a:r>
              </a:p>
            </p:txBody>
          </p:sp>
          <p:sp>
            <p:nvSpPr>
              <p:cNvPr id="180" name="Caixa de texto 72">
                <a:extLst>
                  <a:ext uri="{FF2B5EF4-FFF2-40B4-BE49-F238E27FC236}">
                    <a16:creationId xmlns:a16="http://schemas.microsoft.com/office/drawing/2014/main" id="{196EA78B-FB35-4EFC-B9C1-3BF89AB0C741}"/>
                  </a:ext>
                </a:extLst>
              </p:cNvPr>
              <p:cNvSpPr txBox="1"/>
              <p:nvPr/>
            </p:nvSpPr>
            <p:spPr>
              <a:xfrm>
                <a:off x="1510890" y="5817314"/>
                <a:ext cx="407956" cy="23573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square" lIns="0" tIns="0" rIns="0" bIns="0" rtlCol="0">
                <a:noAutofit/>
              </a:bodyPr>
              <a:lstStyle/>
              <a:p>
                <a:pPr algn="ctr"/>
                <a:r>
                  <a:rPr lang="pt-PT" sz="1050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rebuchet MS" panose="020B0603020202020204" pitchFamily="34" charset="0"/>
                  </a:rPr>
                  <a:t>1267</a:t>
                </a:r>
              </a:p>
            </p:txBody>
          </p:sp>
          <p:sp>
            <p:nvSpPr>
              <p:cNvPr id="181" name="Caixa de texto 73">
                <a:extLst>
                  <a:ext uri="{FF2B5EF4-FFF2-40B4-BE49-F238E27FC236}">
                    <a16:creationId xmlns:a16="http://schemas.microsoft.com/office/drawing/2014/main" id="{37085CE9-2AFD-48E0-BB57-BD9B1F8CA700}"/>
                  </a:ext>
                </a:extLst>
              </p:cNvPr>
              <p:cNvSpPr txBox="1"/>
              <p:nvPr/>
            </p:nvSpPr>
            <p:spPr>
              <a:xfrm>
                <a:off x="2158282" y="5817314"/>
                <a:ext cx="407956" cy="235737"/>
              </a:xfrm>
              <a:prstGeom prst="rect">
                <a:avLst/>
              </a:prstGeom>
              <a:noFill/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square" lIns="0" tIns="0" rIns="0" bIns="0" rtlCol="0">
                <a:noAutofit/>
              </a:bodyPr>
              <a:lstStyle/>
              <a:p>
                <a:pPr algn="ctr"/>
                <a:r>
                  <a:rPr lang="pt-PT" sz="1050" b="1" dirty="0">
                    <a:ln w="0"/>
                    <a:solidFill>
                      <a:schemeClr val="bg1"/>
                    </a:solidFill>
                    <a:effectLst>
                      <a:outerShdw blurRad="38100" dist="19050" dir="2700000" algn="tl" rotWithShape="0">
                        <a:schemeClr val="dk1">
                          <a:alpha val="40000"/>
                        </a:schemeClr>
                      </a:outerShdw>
                    </a:effectLst>
                    <a:latin typeface="Trebuchet MS" panose="020B0603020202020204" pitchFamily="34" charset="0"/>
                  </a:rPr>
                  <a:t>1297</a:t>
                </a:r>
              </a:p>
            </p:txBody>
          </p:sp>
        </p:grpSp>
      </p:grpSp>
      <p:sp>
        <p:nvSpPr>
          <p:cNvPr id="217" name="Seta: Para Baixo 216" title="Seta Alta do Marco">
            <a:extLst>
              <a:ext uri="{FF2B5EF4-FFF2-40B4-BE49-F238E27FC236}">
                <a16:creationId xmlns:a16="http://schemas.microsoft.com/office/drawing/2014/main" id="{ECCF6391-CA81-44C1-90A3-A4DC4FBFC7A9}"/>
              </a:ext>
            </a:extLst>
          </p:cNvPr>
          <p:cNvSpPr/>
          <p:nvPr/>
        </p:nvSpPr>
        <p:spPr>
          <a:xfrm>
            <a:off x="1861405" y="3720752"/>
            <a:ext cx="470255" cy="1692590"/>
          </a:xfrm>
          <a:prstGeom prst="downArrow">
            <a:avLst>
              <a:gd name="adj1" fmla="val 100000"/>
              <a:gd name="adj2" fmla="val 50000"/>
            </a:avLst>
          </a:prstGeom>
          <a:gradFill>
            <a:gsLst>
              <a:gs pos="17000">
                <a:srgbClr val="8E0000">
                  <a:alpha val="74000"/>
                </a:srgbClr>
              </a:gs>
              <a:gs pos="98000">
                <a:schemeClr val="bg1">
                  <a:lumMod val="95000"/>
                </a:schemeClr>
              </a:gs>
            </a:gsLst>
            <a:lin ang="5400000" scaled="1"/>
          </a:gra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rtl="0"/>
            <a:endParaRPr lang="pt-PT" dirty="0">
              <a:latin typeface="Trebuchet MS" panose="020B0603020202020204" pitchFamily="34" charset="0"/>
            </a:endParaRPr>
          </a:p>
        </p:txBody>
      </p:sp>
      <p:sp>
        <p:nvSpPr>
          <p:cNvPr id="264" name="Caixa de texto 114">
            <a:extLst>
              <a:ext uri="{FF2B5EF4-FFF2-40B4-BE49-F238E27FC236}">
                <a16:creationId xmlns:a16="http://schemas.microsoft.com/office/drawing/2014/main" id="{A279C97B-885D-4213-8E54-0133E93698C5}"/>
              </a:ext>
            </a:extLst>
          </p:cNvPr>
          <p:cNvSpPr txBox="1"/>
          <p:nvPr/>
        </p:nvSpPr>
        <p:spPr>
          <a:xfrm>
            <a:off x="1823638" y="3165871"/>
            <a:ext cx="129478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Convención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 Badajoz</a:t>
            </a:r>
          </a:p>
        </p:txBody>
      </p:sp>
      <p:sp>
        <p:nvSpPr>
          <p:cNvPr id="265" name="Caixa de texto 114">
            <a:extLst>
              <a:ext uri="{FF2B5EF4-FFF2-40B4-BE49-F238E27FC236}">
                <a16:creationId xmlns:a16="http://schemas.microsoft.com/office/drawing/2014/main" id="{644578C9-D64B-404C-BAB5-11C1029CC880}"/>
              </a:ext>
            </a:extLst>
          </p:cNvPr>
          <p:cNvSpPr txBox="1"/>
          <p:nvPr/>
        </p:nvSpPr>
        <p:spPr>
          <a:xfrm>
            <a:off x="2658762" y="2483762"/>
            <a:ext cx="117981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Tratado de </a:t>
            </a:r>
          </a:p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Alcañices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4055848D-4FCD-45CA-A2A3-3C17C7E942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47111" y1="43382" x2="48889" y2="51324"/>
                        <a14:foregroundMark x1="48889" y1="51324" x2="49778" y2="5294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096000" y="159430"/>
            <a:ext cx="2060005" cy="1556448"/>
          </a:xfrm>
          <a:prstGeom prst="rect">
            <a:avLst/>
          </a:prstGeom>
        </p:spPr>
      </p:pic>
      <p:sp>
        <p:nvSpPr>
          <p:cNvPr id="36" name="CaixaDeTexto 35">
            <a:extLst>
              <a:ext uri="{FF2B5EF4-FFF2-40B4-BE49-F238E27FC236}">
                <a16:creationId xmlns:a16="http://schemas.microsoft.com/office/drawing/2014/main" id="{8C10C40D-21A0-4F4A-A198-A911C750F553}"/>
              </a:ext>
            </a:extLst>
          </p:cNvPr>
          <p:cNvSpPr txBox="1"/>
          <p:nvPr/>
        </p:nvSpPr>
        <p:spPr>
          <a:xfrm>
            <a:off x="7835717" y="2032953"/>
            <a:ext cx="1177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D. Dinis I</a:t>
            </a:r>
          </a:p>
        </p:txBody>
      </p:sp>
      <p:pic>
        <p:nvPicPr>
          <p:cNvPr id="37" name="Imagem 36">
            <a:extLst>
              <a:ext uri="{FF2B5EF4-FFF2-40B4-BE49-F238E27FC236}">
                <a16:creationId xmlns:a16="http://schemas.microsoft.com/office/drawing/2014/main" id="{0DAA977B-3872-4614-B086-6B45E19EBA5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708" b="90000" l="10000" r="90000">
                        <a14:foregroundMark x1="25778" y1="7708" x2="26111" y2="87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899727" y="240049"/>
            <a:ext cx="2523222" cy="1345718"/>
          </a:xfrm>
          <a:prstGeom prst="rect">
            <a:avLst/>
          </a:prstGeom>
        </p:spPr>
      </p:pic>
      <p:cxnSp>
        <p:nvCxnSpPr>
          <p:cNvPr id="4" name="Conexão reta unidirecional 3">
            <a:extLst>
              <a:ext uri="{FF2B5EF4-FFF2-40B4-BE49-F238E27FC236}">
                <a16:creationId xmlns:a16="http://schemas.microsoft.com/office/drawing/2014/main" id="{009B8FFC-4659-417F-8F2D-1EAD0666FC70}"/>
              </a:ext>
            </a:extLst>
          </p:cNvPr>
          <p:cNvCxnSpPr>
            <a:cxnSpLocks/>
            <a:endCxn id="10" idx="3"/>
          </p:cNvCxnSpPr>
          <p:nvPr/>
        </p:nvCxnSpPr>
        <p:spPr>
          <a:xfrm flipH="1">
            <a:off x="8156005" y="937654"/>
            <a:ext cx="1230908" cy="0"/>
          </a:xfrm>
          <a:prstGeom prst="straightConnector1">
            <a:avLst/>
          </a:prstGeom>
          <a:ln w="28575">
            <a:solidFill>
              <a:srgbClr val="8E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7" name="Imagem 46">
            <a:extLst>
              <a:ext uri="{FF2B5EF4-FFF2-40B4-BE49-F238E27FC236}">
                <a16:creationId xmlns:a16="http://schemas.microsoft.com/office/drawing/2014/main" id="{F123D895-F0DB-4F36-8B54-457297AD11A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167" b="97917" l="10000" r="90000">
                        <a14:foregroundMark x1="46705" y1="7708" x2="49659" y2="4167"/>
                        <a14:foregroundMark x1="49644" y1="41250" x2="50000" y2="33750"/>
                        <a14:foregroundMark x1="49545" y1="43333" x2="49644" y2="41250"/>
                        <a14:foregroundMark x1="44205" y1="79167" x2="44773" y2="64375"/>
                        <a14:foregroundMark x1="39091" y1="73542" x2="39773" y2="60417"/>
                        <a14:foregroundMark x1="60795" y1="71042" x2="60909" y2="62292"/>
                        <a14:foregroundMark x1="70568" y1="97708" x2="74318" y2="97917"/>
                        <a14:backgroundMark x1="34318" y1="44375" x2="36932" y2="40417"/>
                        <a14:backgroundMark x1="36250" y1="65000" x2="36818" y2="63958"/>
                        <a14:backgroundMark x1="31705" y1="61875" x2="31818" y2="63958"/>
                        <a14:backgroundMark x1="32045" y1="71042" x2="32727" y2="71875"/>
                        <a14:backgroundMark x1="36705" y1="71250" x2="37045" y2="72083"/>
                        <a14:backgroundMark x1="47386" y1="69792" x2="47386" y2="72500"/>
                        <a14:backgroundMark x1="62727" y1="62292" x2="63182" y2="63333"/>
                        <a14:backgroundMark x1="67159" y1="62500" x2="67159" y2="62500"/>
                        <a14:backgroundMark x1="62955" y1="70625" x2="62955" y2="70625"/>
                        <a14:backgroundMark x1="66932" y1="70208" x2="66932" y2="70208"/>
                        <a14:backgroundMark x1="66364" y1="28750" x2="66364" y2="28750"/>
                        <a14:backgroundMark x1="65795" y1="14792" x2="65795" y2="14792"/>
                        <a14:backgroundMark x1="66477" y1="29792" x2="67955" y2="32708"/>
                        <a14:backgroundMark x1="65909" y1="7292" x2="66136" y2="8542"/>
                        <a14:backgroundMark x1="47727" y1="41250" x2="47727" y2="41250"/>
                        <a14:backgroundMark x1="52386" y1="34583" x2="52386" y2="34583"/>
                        <a14:backgroundMark x1="72386" y1="98750" x2="72386" y2="98750"/>
                        <a14:backgroundMark x1="74773" y1="99167" x2="74773" y2="99167"/>
                        <a14:backgroundMark x1="73182" y1="99167" x2="73182" y2="9916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675622" y="2545124"/>
            <a:ext cx="1524815" cy="831717"/>
          </a:xfrm>
          <a:prstGeom prst="rect">
            <a:avLst/>
          </a:prstGeom>
        </p:spPr>
      </p:pic>
      <p:pic>
        <p:nvPicPr>
          <p:cNvPr id="48" name="Imagem 47">
            <a:extLst>
              <a:ext uri="{FF2B5EF4-FFF2-40B4-BE49-F238E27FC236}">
                <a16:creationId xmlns:a16="http://schemas.microsoft.com/office/drawing/2014/main" id="{0FF57811-BA50-44D6-BB01-A226A1F9507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2778" l="1944" r="94167">
                        <a14:foregroundMark x1="57500" y1="12778" x2="58056" y2="18333"/>
                        <a14:foregroundMark x1="90000" y1="67778" x2="88056" y2="56111"/>
                        <a14:foregroundMark x1="93889" y1="60556" x2="94167" y2="52222"/>
                        <a14:foregroundMark x1="63889" y1="89444" x2="63889" y2="89444"/>
                        <a14:foregroundMark x1="63889" y1="89444" x2="63889" y2="91667"/>
                        <a14:foregroundMark x1="69444" y1="90556" x2="69444" y2="92222"/>
                        <a14:foregroundMark x1="59722" y1="91111" x2="59722" y2="86667"/>
                        <a14:foregroundMark x1="73056" y1="93333" x2="73611" y2="90556"/>
                        <a14:foregroundMark x1="80556" y1="92222" x2="80278" y2="88889"/>
                        <a14:foregroundMark x1="28889" y1="91667" x2="29444" y2="87778"/>
                        <a14:foregroundMark x1="39167" y1="92222" x2="39167" y2="92222"/>
                        <a14:foregroundMark x1="48056" y1="92222" x2="48056" y2="92222"/>
                        <a14:foregroundMark x1="23333" y1="92778" x2="23333" y2="92778"/>
                        <a14:foregroundMark x1="10000" y1="51111" x2="10000" y2="51111"/>
                        <a14:foregroundMark x1="6667" y1="53333" x2="6667" y2="53333"/>
                        <a14:foregroundMark x1="6667" y1="53333" x2="6667" y2="61667"/>
                        <a14:foregroundMark x1="1944" y1="76111" x2="3611" y2="68889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08966" y="2690501"/>
            <a:ext cx="1142814" cy="571407"/>
          </a:xfrm>
          <a:prstGeom prst="rect">
            <a:avLst/>
          </a:prstGeom>
        </p:spPr>
      </p:pic>
      <p:pic>
        <p:nvPicPr>
          <p:cNvPr id="49" name="Imagem 48">
            <a:extLst>
              <a:ext uri="{FF2B5EF4-FFF2-40B4-BE49-F238E27FC236}">
                <a16:creationId xmlns:a16="http://schemas.microsoft.com/office/drawing/2014/main" id="{1F62F03D-06A6-45FA-BEE1-FCFF21BFA700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614" b="95353" l="10000" r="90000">
                        <a14:foregroundMark x1="46739" y1="86059" x2="47174" y2="82616"/>
                        <a14:foregroundMark x1="46196" y1="73150" x2="46196" y2="71084"/>
                        <a14:foregroundMark x1="48587" y1="79174" x2="48152" y2="75215"/>
                        <a14:foregroundMark x1="48152" y1="73494" x2="48152" y2="73494"/>
                        <a14:foregroundMark x1="49565" y1="89157" x2="49565" y2="95353"/>
                        <a14:foregroundMark x1="51739" y1="32530" x2="51739" y2="33219"/>
                        <a14:foregroundMark x1="51739" y1="9983" x2="51739" y2="9983"/>
                        <a14:foregroundMark x1="50435" y1="3614" x2="50435" y2="3614"/>
                        <a14:foregroundMark x1="49674" y1="4647" x2="49674" y2="46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959394" y="2356064"/>
            <a:ext cx="1589856" cy="1191298"/>
          </a:xfrm>
          <a:prstGeom prst="rect">
            <a:avLst/>
          </a:prstGeom>
        </p:spPr>
      </p:pic>
      <p:sp>
        <p:nvSpPr>
          <p:cNvPr id="19" name="Seta: Para a Esquerda 18">
            <a:extLst>
              <a:ext uri="{FF2B5EF4-FFF2-40B4-BE49-F238E27FC236}">
                <a16:creationId xmlns:a16="http://schemas.microsoft.com/office/drawing/2014/main" id="{2C2B94A1-E4BA-4B7F-B421-00E0E0A0FC76}"/>
              </a:ext>
            </a:extLst>
          </p:cNvPr>
          <p:cNvSpPr/>
          <p:nvPr/>
        </p:nvSpPr>
        <p:spPr>
          <a:xfrm>
            <a:off x="9012733" y="2738322"/>
            <a:ext cx="762303" cy="475764"/>
          </a:xfrm>
          <a:prstGeom prst="leftArrow">
            <a:avLst/>
          </a:prstGeom>
          <a:solidFill>
            <a:srgbClr val="8E0000"/>
          </a:solidFill>
          <a:ln>
            <a:solidFill>
              <a:srgbClr val="8E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55" name="CaixaDeTexto 54">
            <a:extLst>
              <a:ext uri="{FF2B5EF4-FFF2-40B4-BE49-F238E27FC236}">
                <a16:creationId xmlns:a16="http://schemas.microsoft.com/office/drawing/2014/main" id="{0E8ECB01-751A-4073-AAFB-89E68B085304}"/>
              </a:ext>
            </a:extLst>
          </p:cNvPr>
          <p:cNvSpPr txBox="1"/>
          <p:nvPr/>
        </p:nvSpPr>
        <p:spPr>
          <a:xfrm>
            <a:off x="7917614" y="3953486"/>
            <a:ext cx="1177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D. João II</a:t>
            </a:r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AF665A70-1AA5-4E0C-8704-8DE5A4568BF7}"/>
              </a:ext>
            </a:extLst>
          </p:cNvPr>
          <p:cNvSpPr txBox="1"/>
          <p:nvPr/>
        </p:nvSpPr>
        <p:spPr>
          <a:xfrm>
            <a:off x="5749765" y="3953486"/>
            <a:ext cx="1177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Afonso IV</a:t>
            </a: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2D0E569E-8C3A-4060-8288-DAB921521E15}"/>
              </a:ext>
            </a:extLst>
          </p:cNvPr>
          <p:cNvSpPr txBox="1"/>
          <p:nvPr/>
        </p:nvSpPr>
        <p:spPr>
          <a:xfrm>
            <a:off x="9908338" y="3953486"/>
            <a:ext cx="1755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D. Manuel</a:t>
            </a:r>
          </a:p>
        </p:txBody>
      </p:sp>
      <p:pic>
        <p:nvPicPr>
          <p:cNvPr id="58" name="Imagem 57">
            <a:extLst>
              <a:ext uri="{FF2B5EF4-FFF2-40B4-BE49-F238E27FC236}">
                <a16:creationId xmlns:a16="http://schemas.microsoft.com/office/drawing/2014/main" id="{A0D953EA-8C4F-4F52-B6C2-CB61E10EEEF4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614" b="95353" l="10000" r="90000">
                        <a14:foregroundMark x1="46739" y1="86059" x2="47174" y2="82616"/>
                        <a14:foregroundMark x1="46196" y1="73150" x2="46196" y2="71084"/>
                        <a14:foregroundMark x1="48587" y1="79174" x2="48152" y2="75215"/>
                        <a14:foregroundMark x1="48152" y1="73494" x2="48152" y2="73494"/>
                        <a14:foregroundMark x1="49565" y1="89157" x2="49565" y2="95353"/>
                        <a14:foregroundMark x1="51739" y1="32530" x2="51739" y2="33219"/>
                        <a14:foregroundMark x1="51739" y1="9983" x2="51739" y2="9983"/>
                        <a14:foregroundMark x1="50435" y1="3614" x2="50435" y2="3614"/>
                        <a14:foregroundMark x1="49674" y1="4647" x2="49674" y2="46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881073" y="4940523"/>
            <a:ext cx="914400" cy="685171"/>
          </a:xfrm>
          <a:prstGeom prst="rect">
            <a:avLst/>
          </a:prstGeom>
        </p:spPr>
      </p:pic>
      <p:pic>
        <p:nvPicPr>
          <p:cNvPr id="59" name="Imagem 58">
            <a:extLst>
              <a:ext uri="{FF2B5EF4-FFF2-40B4-BE49-F238E27FC236}">
                <a16:creationId xmlns:a16="http://schemas.microsoft.com/office/drawing/2014/main" id="{152FF212-7D5A-41CC-9BE0-30F360D55F33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614" b="95353" l="10000" r="90000">
                        <a14:foregroundMark x1="46739" y1="86059" x2="47174" y2="82616"/>
                        <a14:foregroundMark x1="46196" y1="73150" x2="46196" y2="71084"/>
                        <a14:foregroundMark x1="48587" y1="79174" x2="48152" y2="75215"/>
                        <a14:foregroundMark x1="48152" y1="73494" x2="48152" y2="73494"/>
                        <a14:foregroundMark x1="49565" y1="89157" x2="49565" y2="95353"/>
                        <a14:foregroundMark x1="51739" y1="32530" x2="51739" y2="33219"/>
                        <a14:foregroundMark x1="51739" y1="9983" x2="51739" y2="9983"/>
                        <a14:foregroundMark x1="50435" y1="3614" x2="50435" y2="3614"/>
                        <a14:foregroundMark x1="49674" y1="4647" x2="49674" y2="46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714199" y="4692495"/>
            <a:ext cx="1380431" cy="1034374"/>
          </a:xfrm>
          <a:prstGeom prst="rect">
            <a:avLst/>
          </a:prstGeom>
        </p:spPr>
      </p:pic>
      <p:pic>
        <p:nvPicPr>
          <p:cNvPr id="60" name="Imagem 59">
            <a:extLst>
              <a:ext uri="{FF2B5EF4-FFF2-40B4-BE49-F238E27FC236}">
                <a16:creationId xmlns:a16="http://schemas.microsoft.com/office/drawing/2014/main" id="{795ECA6D-D9BD-43CF-A554-59165D32EF49}"/>
              </a:ext>
            </a:extLst>
          </p:cNvPr>
          <p:cNvPicPr>
            <a:picLocks noChangeAspect="1"/>
          </p:cNvPicPr>
          <p:nvPr/>
        </p:nvPicPr>
        <p:blipFill>
          <a:blip r:embed="rId10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3614" b="95353" l="10000" r="90000">
                        <a14:foregroundMark x1="46739" y1="86059" x2="47174" y2="82616"/>
                        <a14:foregroundMark x1="46196" y1="73150" x2="46196" y2="71084"/>
                        <a14:foregroundMark x1="48587" y1="79174" x2="48152" y2="75215"/>
                        <a14:foregroundMark x1="48152" y1="73494" x2="48152" y2="73494"/>
                        <a14:foregroundMark x1="49565" y1="89157" x2="49565" y2="95353"/>
                        <a14:foregroundMark x1="51739" y1="32530" x2="51739" y2="33219"/>
                        <a14:foregroundMark x1="51739" y1="9983" x2="51739" y2="9983"/>
                        <a14:foregroundMark x1="50435" y1="3614" x2="50435" y2="3614"/>
                        <a14:foregroundMark x1="49674" y1="4647" x2="49674" y2="4647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502767" y="4336198"/>
            <a:ext cx="1920182" cy="1438816"/>
          </a:xfrm>
          <a:prstGeom prst="rect">
            <a:avLst/>
          </a:prstGeom>
        </p:spPr>
      </p:pic>
      <p:pic>
        <p:nvPicPr>
          <p:cNvPr id="21" name="Imagem 20" descr="Uma imagem com edifício&#10;&#10;Descrição gerada automaticamente">
            <a:extLst>
              <a:ext uri="{FF2B5EF4-FFF2-40B4-BE49-F238E27FC236}">
                <a16:creationId xmlns:a16="http://schemas.microsoft.com/office/drawing/2014/main" id="{B3D44B7F-9CD4-49F4-B7A6-55B7602A540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393884" y="5312356"/>
            <a:ext cx="2059018" cy="1545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9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500"/>
                            </p:stCondLst>
                            <p:childTnLst>
                              <p:par>
                                <p:cTn id="66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500"/>
                            </p:stCondLst>
                            <p:childTnLst>
                              <p:par>
                                <p:cTn id="73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500"/>
                            </p:stCondLst>
                            <p:childTnLst>
                              <p:par>
                                <p:cTn id="8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4500"/>
                            </p:stCondLst>
                            <p:childTnLst>
                              <p:par>
                                <p:cTn id="8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animBg="1"/>
      <p:bldP spid="265" grpId="0"/>
      <p:bldP spid="36" grpId="0"/>
      <p:bldP spid="19" grpId="0" animBg="1"/>
      <p:bldP spid="55" grpId="0"/>
      <p:bldP spid="56" grpId="0"/>
      <p:bldP spid="5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291BC44C-D660-459F-B880-7276FE983C5E}"/>
              </a:ext>
            </a:extLst>
          </p:cNvPr>
          <p:cNvGrpSpPr/>
          <p:nvPr/>
        </p:nvGrpSpPr>
        <p:grpSpPr>
          <a:xfrm>
            <a:off x="246048" y="1699034"/>
            <a:ext cx="6176650" cy="5010271"/>
            <a:chOff x="246048" y="1699034"/>
            <a:chExt cx="6176650" cy="5010271"/>
          </a:xfrm>
        </p:grpSpPr>
        <p:grpSp>
          <p:nvGrpSpPr>
            <p:cNvPr id="17" name="Marco 2" title="Marco 2">
              <a:extLst>
                <a:ext uri="{FF2B5EF4-FFF2-40B4-BE49-F238E27FC236}">
                  <a16:creationId xmlns:a16="http://schemas.microsoft.com/office/drawing/2014/main" id="{2AEC5DB5-2EFC-41F3-8029-7EE36BB08AF9}"/>
                </a:ext>
              </a:extLst>
            </p:cNvPr>
            <p:cNvGrpSpPr/>
            <p:nvPr/>
          </p:nvGrpSpPr>
          <p:grpSpPr>
            <a:xfrm>
              <a:off x="1040216" y="1699034"/>
              <a:ext cx="2222871" cy="3672933"/>
              <a:chOff x="1479740" y="1314551"/>
              <a:chExt cx="2222871" cy="4125021"/>
            </a:xfrm>
          </p:grpSpPr>
          <p:sp>
            <p:nvSpPr>
              <p:cNvPr id="113" name="Seta: Para Baixo 112" title="Seta Alta do Marco">
                <a:extLst>
                  <a:ext uri="{FF2B5EF4-FFF2-40B4-BE49-F238E27FC236}">
                    <a16:creationId xmlns:a16="http://schemas.microsoft.com/office/drawing/2014/main" id="{64FA0107-4988-4579-A5AC-40B595D901B9}"/>
                  </a:ext>
                </a:extLst>
              </p:cNvPr>
              <p:cNvSpPr/>
              <p:nvPr/>
            </p:nvSpPr>
            <p:spPr>
              <a:xfrm>
                <a:off x="1479740" y="1902395"/>
                <a:ext cx="470255" cy="3537177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grpSp>
            <p:nvGrpSpPr>
              <p:cNvPr id="6" name="Grupo 5" title="Texto do Marco">
                <a:extLst>
                  <a:ext uri="{FF2B5EF4-FFF2-40B4-BE49-F238E27FC236}">
                    <a16:creationId xmlns:a16="http://schemas.microsoft.com/office/drawing/2014/main" id="{907C4BC5-522C-48D3-A999-219DE8E9EC39}"/>
                  </a:ext>
                </a:extLst>
              </p:cNvPr>
              <p:cNvGrpSpPr/>
              <p:nvPr/>
            </p:nvGrpSpPr>
            <p:grpSpPr>
              <a:xfrm>
                <a:off x="1479743" y="1314551"/>
                <a:ext cx="2222868" cy="481283"/>
                <a:chOff x="2110558" y="2301844"/>
                <a:chExt cx="2222868" cy="481283"/>
              </a:xfrm>
            </p:grpSpPr>
            <p:sp>
              <p:nvSpPr>
                <p:cNvPr id="115" name="Caixa de texto 114">
                  <a:extLst>
                    <a:ext uri="{FF2B5EF4-FFF2-40B4-BE49-F238E27FC236}">
                      <a16:creationId xmlns:a16="http://schemas.microsoft.com/office/drawing/2014/main" id="{0618AC60-DF13-401B-AC73-91C3F019CB3C}"/>
                    </a:ext>
                  </a:extLst>
                </p:cNvPr>
                <p:cNvSpPr txBox="1"/>
                <p:nvPr/>
              </p:nvSpPr>
              <p:spPr>
                <a:xfrm>
                  <a:off x="2110558" y="2301844"/>
                  <a:ext cx="2222868" cy="31109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rtl="0"/>
                  <a:r>
                    <a:rPr lang="pt-PT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Olivenza</a:t>
                  </a:r>
                  <a:r>
                    <a:rPr lang="pt-PT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 y Badajoz</a:t>
                  </a:r>
                </a:p>
              </p:txBody>
            </p:sp>
            <p:sp>
              <p:nvSpPr>
                <p:cNvPr id="116" name="Caixa de texto 115">
                  <a:extLst>
                    <a:ext uri="{FF2B5EF4-FFF2-40B4-BE49-F238E27FC236}">
                      <a16:creationId xmlns:a16="http://schemas.microsoft.com/office/drawing/2014/main" id="{5938A122-F3F6-4956-953F-D7D83254FFD4}"/>
                    </a:ext>
                  </a:extLst>
                </p:cNvPr>
                <p:cNvSpPr txBox="1"/>
                <p:nvPr/>
              </p:nvSpPr>
              <p:spPr>
                <a:xfrm>
                  <a:off x="2110559" y="2610298"/>
                  <a:ext cx="1294782" cy="17282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rtl="0"/>
                  <a:r>
                    <a:rPr lang="pt-PT" sz="1000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Alfonso</a:t>
                  </a:r>
                  <a:r>
                    <a:rPr lang="pt-PT" sz="10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 IX</a:t>
                  </a:r>
                </a:p>
              </p:txBody>
            </p:sp>
          </p:grpSp>
        </p:grpSp>
        <p:sp>
          <p:nvSpPr>
            <p:cNvPr id="222" name="Seta: Para Baixo 221" title="Seta Alta do Marco">
              <a:extLst>
                <a:ext uri="{FF2B5EF4-FFF2-40B4-BE49-F238E27FC236}">
                  <a16:creationId xmlns:a16="http://schemas.microsoft.com/office/drawing/2014/main" id="{F911A043-4584-44CB-8A5B-E99C1473CB17}"/>
                </a:ext>
              </a:extLst>
            </p:cNvPr>
            <p:cNvSpPr/>
            <p:nvPr/>
          </p:nvSpPr>
          <p:spPr>
            <a:xfrm>
              <a:off x="2658762" y="3041576"/>
              <a:ext cx="470255" cy="2304155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sz="1600" dirty="0">
                <a:latin typeface="Trebuchet MS" panose="020B0603020202020204" pitchFamily="34" charset="0"/>
              </a:endParaRPr>
            </a:p>
          </p:txBody>
        </p:sp>
        <p:grpSp>
          <p:nvGrpSpPr>
            <p:cNvPr id="28" name="Agrupar 27">
              <a:extLst>
                <a:ext uri="{FF2B5EF4-FFF2-40B4-BE49-F238E27FC236}">
                  <a16:creationId xmlns:a16="http://schemas.microsoft.com/office/drawing/2014/main" id="{2C0F2F6A-AFFA-4FA2-834F-550EB96F8C26}"/>
                </a:ext>
              </a:extLst>
            </p:cNvPr>
            <p:cNvGrpSpPr/>
            <p:nvPr/>
          </p:nvGrpSpPr>
          <p:grpSpPr>
            <a:xfrm>
              <a:off x="246048" y="5387099"/>
              <a:ext cx="6176650" cy="1322206"/>
              <a:chOff x="246048" y="5387099"/>
              <a:chExt cx="6176650" cy="1322206"/>
            </a:xfrm>
          </p:grpSpPr>
          <p:grpSp>
            <p:nvGrpSpPr>
              <p:cNvPr id="24" name="Agrupar 23">
                <a:extLst>
                  <a:ext uri="{FF2B5EF4-FFF2-40B4-BE49-F238E27FC236}">
                    <a16:creationId xmlns:a16="http://schemas.microsoft.com/office/drawing/2014/main" id="{6A35CEEA-EDD7-45C7-97E1-9573AB43F432}"/>
                  </a:ext>
                </a:extLst>
              </p:cNvPr>
              <p:cNvGrpSpPr/>
              <p:nvPr/>
            </p:nvGrpSpPr>
            <p:grpSpPr>
              <a:xfrm>
                <a:off x="246048" y="5479362"/>
                <a:ext cx="6176650" cy="1229943"/>
                <a:chOff x="246048" y="5479362"/>
                <a:chExt cx="6176650" cy="1229943"/>
              </a:xfrm>
            </p:grpSpPr>
            <p:grpSp>
              <p:nvGrpSpPr>
                <p:cNvPr id="167" name="Agrupar 166">
                  <a:extLst>
                    <a:ext uri="{FF2B5EF4-FFF2-40B4-BE49-F238E27FC236}">
                      <a16:creationId xmlns:a16="http://schemas.microsoft.com/office/drawing/2014/main" id="{B4CCA8FB-F094-4268-BE86-14B63B5A5310}"/>
                    </a:ext>
                  </a:extLst>
                </p:cNvPr>
                <p:cNvGrpSpPr/>
                <p:nvPr/>
              </p:nvGrpSpPr>
              <p:grpSpPr>
                <a:xfrm>
                  <a:off x="246048" y="5479362"/>
                  <a:ext cx="6176650" cy="1229943"/>
                  <a:chOff x="209885" y="5628057"/>
                  <a:chExt cx="6059628" cy="1229943"/>
                </a:xfrm>
              </p:grpSpPr>
              <p:sp>
                <p:nvSpPr>
                  <p:cNvPr id="213" name="Seta: Pentágono 161">
                    <a:extLst>
                      <a:ext uri="{FF2B5EF4-FFF2-40B4-BE49-F238E27FC236}">
                        <a16:creationId xmlns:a16="http://schemas.microsoft.com/office/drawing/2014/main" id="{0B902747-F9A2-48A5-8EB8-7E938097067B}"/>
                      </a:ext>
                    </a:extLst>
                  </p:cNvPr>
                  <p:cNvSpPr/>
                  <p:nvPr/>
                </p:nvSpPr>
                <p:spPr>
                  <a:xfrm>
                    <a:off x="2786888" y="5628667"/>
                    <a:ext cx="3482625" cy="1229333"/>
                  </a:xfrm>
                  <a:custGeom>
                    <a:avLst/>
                    <a:gdLst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0 w 3526175"/>
                      <a:gd name="connsiteY4" fmla="*/ 1229333 h 1229333"/>
                      <a:gd name="connsiteX5" fmla="*/ 0 w 3526175"/>
                      <a:gd name="connsiteY5" fmla="*/ 0 h 1229333"/>
                      <a:gd name="connsiteX0" fmla="*/ 6 w 3526181"/>
                      <a:gd name="connsiteY0" fmla="*/ 0 h 1229333"/>
                      <a:gd name="connsiteX1" fmla="*/ 3225019 w 3526181"/>
                      <a:gd name="connsiteY1" fmla="*/ 0 h 1229333"/>
                      <a:gd name="connsiteX2" fmla="*/ 3526181 w 3526181"/>
                      <a:gd name="connsiteY2" fmla="*/ 614667 h 1229333"/>
                      <a:gd name="connsiteX3" fmla="*/ 3225019 w 3526181"/>
                      <a:gd name="connsiteY3" fmla="*/ 1229333 h 1229333"/>
                      <a:gd name="connsiteX4" fmla="*/ 6 w 3526181"/>
                      <a:gd name="connsiteY4" fmla="*/ 1229333 h 1229333"/>
                      <a:gd name="connsiteX5" fmla="*/ 348103 w 3526181"/>
                      <a:gd name="connsiteY5" fmla="*/ 616293 h 1229333"/>
                      <a:gd name="connsiteX6" fmla="*/ 6 w 3526181"/>
                      <a:gd name="connsiteY6" fmla="*/ 0 h 1229333"/>
                      <a:gd name="connsiteX0" fmla="*/ 156 w 3526331"/>
                      <a:gd name="connsiteY0" fmla="*/ 0 h 1229333"/>
                      <a:gd name="connsiteX1" fmla="*/ 3225169 w 3526331"/>
                      <a:gd name="connsiteY1" fmla="*/ 0 h 1229333"/>
                      <a:gd name="connsiteX2" fmla="*/ 3526331 w 3526331"/>
                      <a:gd name="connsiteY2" fmla="*/ 614667 h 1229333"/>
                      <a:gd name="connsiteX3" fmla="*/ 3225169 w 3526331"/>
                      <a:gd name="connsiteY3" fmla="*/ 1229333 h 1229333"/>
                      <a:gd name="connsiteX4" fmla="*/ 156 w 3526331"/>
                      <a:gd name="connsiteY4" fmla="*/ 1229333 h 1229333"/>
                      <a:gd name="connsiteX5" fmla="*/ 348253 w 3526331"/>
                      <a:gd name="connsiteY5" fmla="*/ 616293 h 1229333"/>
                      <a:gd name="connsiteX6" fmla="*/ 156 w 3526331"/>
                      <a:gd name="connsiteY6" fmla="*/ 0 h 1229333"/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45720 w 3526175"/>
                      <a:gd name="connsiteY4" fmla="*/ 1225176 h 1229333"/>
                      <a:gd name="connsiteX5" fmla="*/ 348097 w 3526175"/>
                      <a:gd name="connsiteY5" fmla="*/ 616293 h 1229333"/>
                      <a:gd name="connsiteX6" fmla="*/ 0 w 3526175"/>
                      <a:gd name="connsiteY6" fmla="*/ 0 h 1229333"/>
                      <a:gd name="connsiteX0" fmla="*/ 10483 w 3482625"/>
                      <a:gd name="connsiteY0" fmla="*/ 0 h 1229333"/>
                      <a:gd name="connsiteX1" fmla="*/ 3181463 w 3482625"/>
                      <a:gd name="connsiteY1" fmla="*/ 0 h 1229333"/>
                      <a:gd name="connsiteX2" fmla="*/ 3482625 w 3482625"/>
                      <a:gd name="connsiteY2" fmla="*/ 614667 h 1229333"/>
                      <a:gd name="connsiteX3" fmla="*/ 3181463 w 3482625"/>
                      <a:gd name="connsiteY3" fmla="*/ 1229333 h 1229333"/>
                      <a:gd name="connsiteX4" fmla="*/ 2170 w 3482625"/>
                      <a:gd name="connsiteY4" fmla="*/ 1225176 h 1229333"/>
                      <a:gd name="connsiteX5" fmla="*/ 304547 w 3482625"/>
                      <a:gd name="connsiteY5" fmla="*/ 616293 h 1229333"/>
                      <a:gd name="connsiteX6" fmla="*/ 10483 w 3482625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82625" h="1229333">
                        <a:moveTo>
                          <a:pt x="10483" y="0"/>
                        </a:moveTo>
                        <a:lnTo>
                          <a:pt x="3181463" y="0"/>
                        </a:lnTo>
                        <a:lnTo>
                          <a:pt x="3482625" y="614667"/>
                        </a:lnTo>
                        <a:lnTo>
                          <a:pt x="3181463" y="1229333"/>
                        </a:lnTo>
                        <a:lnTo>
                          <a:pt x="2170" y="1225176"/>
                        </a:lnTo>
                        <a:cubicBezTo>
                          <a:pt x="439" y="1020829"/>
                          <a:pt x="-38700" y="1236276"/>
                          <a:pt x="304547" y="616293"/>
                        </a:cubicBezTo>
                        <a:lnTo>
                          <a:pt x="10483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214" name="Seta: Pentágono 160">
                    <a:extLst>
                      <a:ext uri="{FF2B5EF4-FFF2-40B4-BE49-F238E27FC236}">
                        <a16:creationId xmlns:a16="http://schemas.microsoft.com/office/drawing/2014/main" id="{1395EC1F-DD68-4C5D-8836-1F3F99D19405}"/>
                      </a:ext>
                    </a:extLst>
                  </p:cNvPr>
                  <p:cNvSpPr/>
                  <p:nvPr/>
                </p:nvSpPr>
                <p:spPr>
                  <a:xfrm>
                    <a:off x="1216003" y="5628057"/>
                    <a:ext cx="1883807" cy="1229333"/>
                  </a:xfrm>
                  <a:custGeom>
                    <a:avLst/>
                    <a:gdLst>
                      <a:gd name="connsiteX0" fmla="*/ 0 w 1883748"/>
                      <a:gd name="connsiteY0" fmla="*/ 0 h 1229333"/>
                      <a:gd name="connsiteX1" fmla="*/ 1582586 w 1883748"/>
                      <a:gd name="connsiteY1" fmla="*/ 0 h 1229333"/>
                      <a:gd name="connsiteX2" fmla="*/ 1883748 w 1883748"/>
                      <a:gd name="connsiteY2" fmla="*/ 614667 h 1229333"/>
                      <a:gd name="connsiteX3" fmla="*/ 1582586 w 1883748"/>
                      <a:gd name="connsiteY3" fmla="*/ 1229333 h 1229333"/>
                      <a:gd name="connsiteX4" fmla="*/ 0 w 1883748"/>
                      <a:gd name="connsiteY4" fmla="*/ 1229333 h 1229333"/>
                      <a:gd name="connsiteX5" fmla="*/ 0 w 1883748"/>
                      <a:gd name="connsiteY5" fmla="*/ 0 h 1229333"/>
                      <a:gd name="connsiteX0" fmla="*/ 3 w 1883751"/>
                      <a:gd name="connsiteY0" fmla="*/ 0 h 1229333"/>
                      <a:gd name="connsiteX1" fmla="*/ 1582589 w 1883751"/>
                      <a:gd name="connsiteY1" fmla="*/ 0 h 1229333"/>
                      <a:gd name="connsiteX2" fmla="*/ 1883751 w 1883751"/>
                      <a:gd name="connsiteY2" fmla="*/ 614667 h 1229333"/>
                      <a:gd name="connsiteX3" fmla="*/ 1582589 w 1883751"/>
                      <a:gd name="connsiteY3" fmla="*/ 1229333 h 1229333"/>
                      <a:gd name="connsiteX4" fmla="*/ 3 w 1883751"/>
                      <a:gd name="connsiteY4" fmla="*/ 1229333 h 1229333"/>
                      <a:gd name="connsiteX5" fmla="*/ 287644 w 1883751"/>
                      <a:gd name="connsiteY5" fmla="*/ 600277 h 1229333"/>
                      <a:gd name="connsiteX6" fmla="*/ 3 w 1883751"/>
                      <a:gd name="connsiteY6" fmla="*/ 0 h 1229333"/>
                      <a:gd name="connsiteX0" fmla="*/ 59 w 1883807"/>
                      <a:gd name="connsiteY0" fmla="*/ 0 h 1229333"/>
                      <a:gd name="connsiteX1" fmla="*/ 1582645 w 1883807"/>
                      <a:gd name="connsiteY1" fmla="*/ 0 h 1229333"/>
                      <a:gd name="connsiteX2" fmla="*/ 1883807 w 1883807"/>
                      <a:gd name="connsiteY2" fmla="*/ 614667 h 1229333"/>
                      <a:gd name="connsiteX3" fmla="*/ 1582645 w 1883807"/>
                      <a:gd name="connsiteY3" fmla="*/ 1229333 h 1229333"/>
                      <a:gd name="connsiteX4" fmla="*/ 59 w 1883807"/>
                      <a:gd name="connsiteY4" fmla="*/ 1229333 h 1229333"/>
                      <a:gd name="connsiteX5" fmla="*/ 287700 w 1883807"/>
                      <a:gd name="connsiteY5" fmla="*/ 600277 h 1229333"/>
                      <a:gd name="connsiteX6" fmla="*/ 59 w 1883807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83807" h="1229333">
                        <a:moveTo>
                          <a:pt x="59" y="0"/>
                        </a:moveTo>
                        <a:lnTo>
                          <a:pt x="1582645" y="0"/>
                        </a:lnTo>
                        <a:lnTo>
                          <a:pt x="1883807" y="614667"/>
                        </a:lnTo>
                        <a:lnTo>
                          <a:pt x="1582645" y="1229333"/>
                        </a:lnTo>
                        <a:lnTo>
                          <a:pt x="59" y="1229333"/>
                        </a:lnTo>
                        <a:cubicBezTo>
                          <a:pt x="-1043" y="1027960"/>
                          <a:pt x="10325" y="1217287"/>
                          <a:pt x="287700" y="600277"/>
                        </a:cubicBezTo>
                        <a:lnTo>
                          <a:pt x="59" y="0"/>
                        </a:lnTo>
                        <a:close/>
                      </a:path>
                    </a:pathLst>
                  </a:custGeom>
                  <a:solidFill>
                    <a:srgbClr val="8E00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Español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215" name="Seta: Pentágono 42">
                    <a:extLst>
                      <a:ext uri="{FF2B5EF4-FFF2-40B4-BE49-F238E27FC236}">
                        <a16:creationId xmlns:a16="http://schemas.microsoft.com/office/drawing/2014/main" id="{2DE4C671-31A6-429B-AA35-7B85956ED362}"/>
                      </a:ext>
                    </a:extLst>
                  </p:cNvPr>
                  <p:cNvSpPr/>
                  <p:nvPr/>
                </p:nvSpPr>
                <p:spPr>
                  <a:xfrm>
                    <a:off x="209885" y="5628666"/>
                    <a:ext cx="1302684" cy="1229333"/>
                  </a:xfrm>
                  <a:custGeom>
                    <a:avLst/>
                    <a:gdLst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0 w 1302684"/>
                      <a:gd name="connsiteY5" fmla="*/ 0 h 1229333"/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285415 w 1302684"/>
                      <a:gd name="connsiteY5" fmla="*/ 591159 h 1229333"/>
                      <a:gd name="connsiteX6" fmla="*/ 0 w 1302684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02684" h="1229333">
                        <a:moveTo>
                          <a:pt x="0" y="0"/>
                        </a:moveTo>
                        <a:lnTo>
                          <a:pt x="1001522" y="0"/>
                        </a:lnTo>
                        <a:lnTo>
                          <a:pt x="1302684" y="614667"/>
                        </a:lnTo>
                        <a:lnTo>
                          <a:pt x="1001522" y="1229333"/>
                        </a:lnTo>
                        <a:lnTo>
                          <a:pt x="0" y="1229333"/>
                        </a:lnTo>
                        <a:cubicBezTo>
                          <a:pt x="-112" y="1019783"/>
                          <a:pt x="285527" y="800709"/>
                          <a:pt x="285415" y="591159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</p:grpSp>
            <p:cxnSp>
              <p:nvCxnSpPr>
                <p:cNvPr id="192" name="Conexão Reta Unidirecional 3">
                  <a:extLst>
                    <a:ext uri="{FF2B5EF4-FFF2-40B4-BE49-F238E27FC236}">
                      <a16:creationId xmlns:a16="http://schemas.microsoft.com/office/drawing/2014/main" id="{4A6CDFF3-FF8E-4044-A323-61EB6E9699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6048" y="5486674"/>
                  <a:ext cx="6030926" cy="2214"/>
                </a:xfrm>
                <a:prstGeom prst="straightConnector1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  <a:tailEnd type="triangle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" name="Agrupar 26">
                <a:extLst>
                  <a:ext uri="{FF2B5EF4-FFF2-40B4-BE49-F238E27FC236}">
                    <a16:creationId xmlns:a16="http://schemas.microsoft.com/office/drawing/2014/main" id="{3C480EC2-FA4B-4B79-B769-8A2F1F2AF9D8}"/>
                  </a:ext>
                </a:extLst>
              </p:cNvPr>
              <p:cNvGrpSpPr/>
              <p:nvPr/>
            </p:nvGrpSpPr>
            <p:grpSpPr>
              <a:xfrm>
                <a:off x="920252" y="5387099"/>
                <a:ext cx="5209214" cy="533247"/>
                <a:chOff x="920252" y="5387099"/>
                <a:chExt cx="5209214" cy="533247"/>
              </a:xfrm>
            </p:grpSpPr>
            <p:grpSp>
              <p:nvGrpSpPr>
                <p:cNvPr id="26" name="Agrupar 25">
                  <a:extLst>
                    <a:ext uri="{FF2B5EF4-FFF2-40B4-BE49-F238E27FC236}">
                      <a16:creationId xmlns:a16="http://schemas.microsoft.com/office/drawing/2014/main" id="{264648C6-2094-48F5-A18A-3B94CB026D7E}"/>
                    </a:ext>
                  </a:extLst>
                </p:cNvPr>
                <p:cNvGrpSpPr/>
                <p:nvPr/>
              </p:nvGrpSpPr>
              <p:grpSpPr>
                <a:xfrm>
                  <a:off x="1275757" y="5387099"/>
                  <a:ext cx="4853709" cy="165471"/>
                  <a:chOff x="1275757" y="5387099"/>
                  <a:chExt cx="4853709" cy="165471"/>
                </a:xfrm>
              </p:grpSpPr>
              <p:cxnSp>
                <p:nvCxnSpPr>
                  <p:cNvPr id="193" name="Conexão Reta 29">
                    <a:extLst>
                      <a:ext uri="{FF2B5EF4-FFF2-40B4-BE49-F238E27FC236}">
                        <a16:creationId xmlns:a16="http://schemas.microsoft.com/office/drawing/2014/main" id="{1DC08C13-841F-4FFB-823C-AE5E4E3790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275757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olid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Conexão Reta 34">
                    <a:extLst>
                      <a:ext uri="{FF2B5EF4-FFF2-40B4-BE49-F238E27FC236}">
                        <a16:creationId xmlns:a16="http://schemas.microsoft.com/office/drawing/2014/main" id="{EF028B5D-BAC3-4C38-90D5-264B454304D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84708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9" name="Conexão Reta 35">
                    <a:extLst>
                      <a:ext uri="{FF2B5EF4-FFF2-40B4-BE49-F238E27FC236}">
                        <a16:creationId xmlns:a16="http://schemas.microsoft.com/office/drawing/2014/main" id="{A0384785-4973-4EB4-9D81-860DC10BE8F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893660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0" name="Conexão Reta 36">
                    <a:extLst>
                      <a:ext uri="{FF2B5EF4-FFF2-40B4-BE49-F238E27FC236}">
                        <a16:creationId xmlns:a16="http://schemas.microsoft.com/office/drawing/2014/main" id="{2A9E1A5D-A018-4C84-B72C-DD0BDA175E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02611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Conexão Reta 37">
                    <a:extLst>
                      <a:ext uri="{FF2B5EF4-FFF2-40B4-BE49-F238E27FC236}">
                        <a16:creationId xmlns:a16="http://schemas.microsoft.com/office/drawing/2014/main" id="{CE8829EE-3A97-47B1-935F-1012CE1A06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511563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olid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2" name="Conexão Reta 38">
                    <a:extLst>
                      <a:ext uri="{FF2B5EF4-FFF2-40B4-BE49-F238E27FC236}">
                        <a16:creationId xmlns:a16="http://schemas.microsoft.com/office/drawing/2014/main" id="{A574B7FC-3377-4536-BFA6-3D5C507230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320514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3" name="Conexão Reta 44">
                    <a:extLst>
                      <a:ext uri="{FF2B5EF4-FFF2-40B4-BE49-F238E27FC236}">
                        <a16:creationId xmlns:a16="http://schemas.microsoft.com/office/drawing/2014/main" id="{B244D778-13DB-4532-B72C-013C4A14219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129466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4" name="Grupo 12" title="Texto da Linha Cronológica">
                  <a:extLst>
                    <a:ext uri="{FF2B5EF4-FFF2-40B4-BE49-F238E27FC236}">
                      <a16:creationId xmlns:a16="http://schemas.microsoft.com/office/drawing/2014/main" id="{BCE936F1-3667-45B3-959E-EF92B387A060}"/>
                    </a:ext>
                  </a:extLst>
                </p:cNvPr>
                <p:cNvGrpSpPr/>
                <p:nvPr/>
              </p:nvGrpSpPr>
              <p:grpSpPr>
                <a:xfrm>
                  <a:off x="920252" y="5684609"/>
                  <a:ext cx="3958594" cy="235737"/>
                  <a:chOff x="782971" y="5817314"/>
                  <a:chExt cx="3168005" cy="235737"/>
                </a:xfrm>
              </p:grpSpPr>
              <p:sp>
                <p:nvSpPr>
                  <p:cNvPr id="176" name="Caixa de texto 71">
                    <a:extLst>
                      <a:ext uri="{FF2B5EF4-FFF2-40B4-BE49-F238E27FC236}">
                        <a16:creationId xmlns:a16="http://schemas.microsoft.com/office/drawing/2014/main" id="{6995F892-31A9-4310-BEBF-C12A1FA8295E}"/>
                      </a:ext>
                    </a:extLst>
                  </p:cNvPr>
                  <p:cNvSpPr txBox="1"/>
                  <p:nvPr/>
                </p:nvSpPr>
                <p:spPr>
                  <a:xfrm>
                    <a:off x="782971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1230</a:t>
                    </a:r>
                  </a:p>
                </p:txBody>
              </p:sp>
              <p:sp>
                <p:nvSpPr>
                  <p:cNvPr id="180" name="Caixa de texto 72">
                    <a:extLst>
                      <a:ext uri="{FF2B5EF4-FFF2-40B4-BE49-F238E27FC236}">
                        <a16:creationId xmlns:a16="http://schemas.microsoft.com/office/drawing/2014/main" id="{196EA78B-FB35-4EFC-B9C1-3BF89AB0C741}"/>
                      </a:ext>
                    </a:extLst>
                  </p:cNvPr>
                  <p:cNvSpPr txBox="1"/>
                  <p:nvPr/>
                </p:nvSpPr>
                <p:spPr>
                  <a:xfrm>
                    <a:off x="1510890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1267</a:t>
                    </a:r>
                  </a:p>
                </p:txBody>
              </p:sp>
              <p:sp>
                <p:nvSpPr>
                  <p:cNvPr id="181" name="Caixa de texto 73">
                    <a:extLst>
                      <a:ext uri="{FF2B5EF4-FFF2-40B4-BE49-F238E27FC236}">
                        <a16:creationId xmlns:a16="http://schemas.microsoft.com/office/drawing/2014/main" id="{37085CE9-2AFD-48E0-BB57-BD9B1F8CA700}"/>
                      </a:ext>
                    </a:extLst>
                  </p:cNvPr>
                  <p:cNvSpPr txBox="1"/>
                  <p:nvPr/>
                </p:nvSpPr>
                <p:spPr>
                  <a:xfrm>
                    <a:off x="2158282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1297</a:t>
                    </a:r>
                  </a:p>
                </p:txBody>
              </p:sp>
              <p:sp>
                <p:nvSpPr>
                  <p:cNvPr id="182" name="Caixa de texto 74">
                    <a:extLst>
                      <a:ext uri="{FF2B5EF4-FFF2-40B4-BE49-F238E27FC236}">
                        <a16:creationId xmlns:a16="http://schemas.microsoft.com/office/drawing/2014/main" id="{F8F77953-C794-48D5-B86F-07B92784B8E9}"/>
                      </a:ext>
                    </a:extLst>
                  </p:cNvPr>
                  <p:cNvSpPr txBox="1"/>
                  <p:nvPr/>
                </p:nvSpPr>
                <p:spPr>
                  <a:xfrm>
                    <a:off x="2805674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1504</a:t>
                    </a:r>
                  </a:p>
                </p:txBody>
              </p:sp>
              <p:sp>
                <p:nvSpPr>
                  <p:cNvPr id="183" name="Caixa de texto 100">
                    <a:extLst>
                      <a:ext uri="{FF2B5EF4-FFF2-40B4-BE49-F238E27FC236}">
                        <a16:creationId xmlns:a16="http://schemas.microsoft.com/office/drawing/2014/main" id="{B6A78BFA-18BF-46D9-9CBE-C1F29C5F1CE2}"/>
                      </a:ext>
                    </a:extLst>
                  </p:cNvPr>
                  <p:cNvSpPr txBox="1"/>
                  <p:nvPr/>
                </p:nvSpPr>
                <p:spPr>
                  <a:xfrm>
                    <a:off x="3381966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1532</a:t>
                    </a:r>
                  </a:p>
                </p:txBody>
              </p:sp>
            </p:grpSp>
          </p:grpSp>
        </p:grpSp>
        <p:grpSp>
          <p:nvGrpSpPr>
            <p:cNvPr id="216" name="Marco 2" title="Marco 2">
              <a:extLst>
                <a:ext uri="{FF2B5EF4-FFF2-40B4-BE49-F238E27FC236}">
                  <a16:creationId xmlns:a16="http://schemas.microsoft.com/office/drawing/2014/main" id="{71D5FCED-22F0-4702-AF71-A8A5801FE716}"/>
                </a:ext>
              </a:extLst>
            </p:cNvPr>
            <p:cNvGrpSpPr/>
            <p:nvPr/>
          </p:nvGrpSpPr>
          <p:grpSpPr>
            <a:xfrm>
              <a:off x="1823638" y="3165871"/>
              <a:ext cx="1294782" cy="2179860"/>
              <a:chOff x="1448162" y="1290054"/>
              <a:chExt cx="1294782" cy="4149518"/>
            </a:xfrm>
          </p:grpSpPr>
          <p:sp>
            <p:nvSpPr>
              <p:cNvPr id="217" name="Seta: Para Baixo 216" title="Seta Alta do Marco">
                <a:extLst>
                  <a:ext uri="{FF2B5EF4-FFF2-40B4-BE49-F238E27FC236}">
                    <a16:creationId xmlns:a16="http://schemas.microsoft.com/office/drawing/2014/main" id="{ECCF6391-CA81-44C1-90A3-A4DC4FBFC7A9}"/>
                  </a:ext>
                </a:extLst>
              </p:cNvPr>
              <p:cNvSpPr/>
              <p:nvPr/>
            </p:nvSpPr>
            <p:spPr>
              <a:xfrm>
                <a:off x="1479740" y="2217606"/>
                <a:ext cx="470255" cy="3221966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19" name="Caixa de texto 114">
                <a:extLst>
                  <a:ext uri="{FF2B5EF4-FFF2-40B4-BE49-F238E27FC236}">
                    <a16:creationId xmlns:a16="http://schemas.microsoft.com/office/drawing/2014/main" id="{7499223C-7484-4E15-BD67-8E81DCBE7691}"/>
                  </a:ext>
                </a:extLst>
              </p:cNvPr>
              <p:cNvSpPr txBox="1"/>
              <p:nvPr/>
            </p:nvSpPr>
            <p:spPr>
              <a:xfrm>
                <a:off x="1448162" y="1290054"/>
                <a:ext cx="1294782" cy="937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rtl="0"/>
                <a:r>
                  <a:rPr lang="pt-PT" sz="16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Convención</a:t>
                </a:r>
                <a:endPara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endParaRPr>
              </a:p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de Badajoz</a:t>
                </a:r>
              </a:p>
            </p:txBody>
          </p:sp>
        </p:grpSp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C4D58875-4F67-4573-8D48-C8E75CD436F5}"/>
              </a:ext>
            </a:extLst>
          </p:cNvPr>
          <p:cNvGrpSpPr/>
          <p:nvPr/>
        </p:nvGrpSpPr>
        <p:grpSpPr>
          <a:xfrm>
            <a:off x="3343277" y="3884816"/>
            <a:ext cx="1712030" cy="1467618"/>
            <a:chOff x="3341921" y="3112782"/>
            <a:chExt cx="1735492" cy="2244633"/>
          </a:xfrm>
        </p:grpSpPr>
        <p:grpSp>
          <p:nvGrpSpPr>
            <p:cNvPr id="61" name="Marco 2" title="Marco 2">
              <a:extLst>
                <a:ext uri="{FF2B5EF4-FFF2-40B4-BE49-F238E27FC236}">
                  <a16:creationId xmlns:a16="http://schemas.microsoft.com/office/drawing/2014/main" id="{F0B2C2A4-05DB-45DB-A690-D4DBC83FA9BF}"/>
                </a:ext>
              </a:extLst>
            </p:cNvPr>
            <p:cNvGrpSpPr/>
            <p:nvPr/>
          </p:nvGrpSpPr>
          <p:grpSpPr>
            <a:xfrm>
              <a:off x="3341921" y="3112782"/>
              <a:ext cx="1735492" cy="2210634"/>
              <a:chOff x="1347899" y="1231472"/>
              <a:chExt cx="1735492" cy="4208100"/>
            </a:xfrm>
          </p:grpSpPr>
          <p:sp>
            <p:nvSpPr>
              <p:cNvPr id="62" name="Seta: Para Baixo 61" title="Seta Alta do Marco">
                <a:extLst>
                  <a:ext uri="{FF2B5EF4-FFF2-40B4-BE49-F238E27FC236}">
                    <a16:creationId xmlns:a16="http://schemas.microsoft.com/office/drawing/2014/main" id="{361F7783-A6D0-4856-980F-5B1B081755C7}"/>
                  </a:ext>
                </a:extLst>
              </p:cNvPr>
              <p:cNvSpPr/>
              <p:nvPr/>
            </p:nvSpPr>
            <p:spPr>
              <a:xfrm>
                <a:off x="1479740" y="2701370"/>
                <a:ext cx="470255" cy="2738202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63" name="Caixa de texto 114">
                <a:extLst>
                  <a:ext uri="{FF2B5EF4-FFF2-40B4-BE49-F238E27FC236}">
                    <a16:creationId xmlns:a16="http://schemas.microsoft.com/office/drawing/2014/main" id="{64750D19-19AF-435C-95DE-C6D1E0F4721D}"/>
                  </a:ext>
                </a:extLst>
              </p:cNvPr>
              <p:cNvSpPr txBox="1"/>
              <p:nvPr/>
            </p:nvSpPr>
            <p:spPr>
              <a:xfrm>
                <a:off x="1347899" y="1231472"/>
                <a:ext cx="1735492" cy="1433698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algn="ctr"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Sede Episcopal</a:t>
                </a:r>
              </a:p>
              <a:p>
                <a:pPr algn="ctr" rtl="0"/>
                <a:r>
                  <a:rPr lang="pt-PT" sz="16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Obispado</a:t>
                </a:r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 de Ceuta</a:t>
                </a:r>
              </a:p>
            </p:txBody>
          </p:sp>
        </p:grpSp>
        <p:sp>
          <p:nvSpPr>
            <p:cNvPr id="64" name="Seta: Para Baixo 63" title="Seta Alta do Marco">
              <a:extLst>
                <a:ext uri="{FF2B5EF4-FFF2-40B4-BE49-F238E27FC236}">
                  <a16:creationId xmlns:a16="http://schemas.microsoft.com/office/drawing/2014/main" id="{67672139-6418-41BA-A816-12F96A0BE1FD}"/>
                </a:ext>
              </a:extLst>
            </p:cNvPr>
            <p:cNvSpPr/>
            <p:nvPr/>
          </p:nvSpPr>
          <p:spPr>
            <a:xfrm>
              <a:off x="4306459" y="3918958"/>
              <a:ext cx="470255" cy="1438457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</p:grpSp>
      <p:pic>
        <p:nvPicPr>
          <p:cNvPr id="4" name="Imagem 3" descr="Uma imagem com exterior, edifício, relógio, igreja&#10;&#10;Descrição gerada automaticamente">
            <a:extLst>
              <a:ext uri="{FF2B5EF4-FFF2-40B4-BE49-F238E27FC236}">
                <a16:creationId xmlns:a16="http://schemas.microsoft.com/office/drawing/2014/main" id="{97D15E13-3012-4DE0-B6F0-9487D7475C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58299" y="645978"/>
            <a:ext cx="2314575" cy="15406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Imagem 6" descr="Uma imagem com edifício, exterior, igreja, antigo&#10;&#10;Descrição gerada automaticamente">
            <a:extLst>
              <a:ext uri="{FF2B5EF4-FFF2-40B4-BE49-F238E27FC236}">
                <a16:creationId xmlns:a16="http://schemas.microsoft.com/office/drawing/2014/main" id="{15505FBC-719B-4259-AA8C-21C8D15377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226"/>
          <a:stretch/>
        </p:blipFill>
        <p:spPr>
          <a:xfrm>
            <a:off x="6276974" y="2388461"/>
            <a:ext cx="2444396" cy="130622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Imagem 8" descr="Uma imagem com altar, edifício, sentado, grande&#10;&#10;Descrição gerada automaticamente">
            <a:extLst>
              <a:ext uri="{FF2B5EF4-FFF2-40B4-BE49-F238E27FC236}">
                <a16:creationId xmlns:a16="http://schemas.microsoft.com/office/drawing/2014/main" id="{706DB081-7E99-4FA7-96D4-D96E33F2FF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0739" y="4493540"/>
            <a:ext cx="3662135" cy="14268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6" name="Caixa de texto 114">
            <a:extLst>
              <a:ext uri="{FF2B5EF4-FFF2-40B4-BE49-F238E27FC236}">
                <a16:creationId xmlns:a16="http://schemas.microsoft.com/office/drawing/2014/main" id="{E29F6EDE-3502-46AE-AE4C-08FB545AB29E}"/>
              </a:ext>
            </a:extLst>
          </p:cNvPr>
          <p:cNvSpPr txBox="1"/>
          <p:nvPr/>
        </p:nvSpPr>
        <p:spPr>
          <a:xfrm>
            <a:off x="2658762" y="2483762"/>
            <a:ext cx="117981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Tratado de </a:t>
            </a:r>
          </a:p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Alcañices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106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Marco 2" title="Marco 2">
            <a:extLst>
              <a:ext uri="{FF2B5EF4-FFF2-40B4-BE49-F238E27FC236}">
                <a16:creationId xmlns:a16="http://schemas.microsoft.com/office/drawing/2014/main" id="{1A341408-5ABD-4B37-9143-4092F5EEDD2F}"/>
              </a:ext>
            </a:extLst>
          </p:cNvPr>
          <p:cNvGrpSpPr/>
          <p:nvPr/>
        </p:nvGrpSpPr>
        <p:grpSpPr>
          <a:xfrm>
            <a:off x="5055305" y="1755810"/>
            <a:ext cx="1221669" cy="3600936"/>
            <a:chOff x="1448162" y="1692072"/>
            <a:chExt cx="1221669" cy="3747500"/>
          </a:xfrm>
        </p:grpSpPr>
        <p:sp>
          <p:nvSpPr>
            <p:cNvPr id="96" name="Seta: Para Baixo 95" title="Seta Alta do Marco">
              <a:extLst>
                <a:ext uri="{FF2B5EF4-FFF2-40B4-BE49-F238E27FC236}">
                  <a16:creationId xmlns:a16="http://schemas.microsoft.com/office/drawing/2014/main" id="{848B576A-B798-4324-98EE-672B7F41EC66}"/>
                </a:ext>
              </a:extLst>
            </p:cNvPr>
            <p:cNvSpPr/>
            <p:nvPr/>
          </p:nvSpPr>
          <p:spPr>
            <a:xfrm>
              <a:off x="1479740" y="2277047"/>
              <a:ext cx="470255" cy="3162525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97" name="Caixa de texto 114">
              <a:extLst>
                <a:ext uri="{FF2B5EF4-FFF2-40B4-BE49-F238E27FC236}">
                  <a16:creationId xmlns:a16="http://schemas.microsoft.com/office/drawing/2014/main" id="{67D6A608-D451-43DF-8AFD-16F5EC410873}"/>
                </a:ext>
              </a:extLst>
            </p:cNvPr>
            <p:cNvSpPr txBox="1"/>
            <p:nvPr/>
          </p:nvSpPr>
          <p:spPr>
            <a:xfrm>
              <a:off x="1448162" y="1692072"/>
              <a:ext cx="1221669" cy="512486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Guerra de </a:t>
              </a:r>
              <a:r>
                <a:rPr lang="pt-PT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Restauración</a:t>
              </a:r>
              <a:endPara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</p:txBody>
        </p:sp>
      </p:grpSp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grpSp>
        <p:nvGrpSpPr>
          <p:cNvPr id="29" name="Agrupar 28">
            <a:extLst>
              <a:ext uri="{FF2B5EF4-FFF2-40B4-BE49-F238E27FC236}">
                <a16:creationId xmlns:a16="http://schemas.microsoft.com/office/drawing/2014/main" id="{291BC44C-D660-459F-B880-7276FE983C5E}"/>
              </a:ext>
            </a:extLst>
          </p:cNvPr>
          <p:cNvGrpSpPr/>
          <p:nvPr/>
        </p:nvGrpSpPr>
        <p:grpSpPr>
          <a:xfrm>
            <a:off x="246048" y="1699034"/>
            <a:ext cx="6176650" cy="5010271"/>
            <a:chOff x="246048" y="1699034"/>
            <a:chExt cx="6176650" cy="5010271"/>
          </a:xfrm>
        </p:grpSpPr>
        <p:grpSp>
          <p:nvGrpSpPr>
            <p:cNvPr id="17" name="Marco 2" title="Marco 2">
              <a:extLst>
                <a:ext uri="{FF2B5EF4-FFF2-40B4-BE49-F238E27FC236}">
                  <a16:creationId xmlns:a16="http://schemas.microsoft.com/office/drawing/2014/main" id="{2AEC5DB5-2EFC-41F3-8029-7EE36BB08AF9}"/>
                </a:ext>
              </a:extLst>
            </p:cNvPr>
            <p:cNvGrpSpPr/>
            <p:nvPr/>
          </p:nvGrpSpPr>
          <p:grpSpPr>
            <a:xfrm>
              <a:off x="1040216" y="1699034"/>
              <a:ext cx="2222871" cy="3672933"/>
              <a:chOff x="1479740" y="1314551"/>
              <a:chExt cx="2222871" cy="4125021"/>
            </a:xfrm>
          </p:grpSpPr>
          <p:sp>
            <p:nvSpPr>
              <p:cNvPr id="113" name="Seta: Para Baixo 112" title="Seta Alta do Marco">
                <a:extLst>
                  <a:ext uri="{FF2B5EF4-FFF2-40B4-BE49-F238E27FC236}">
                    <a16:creationId xmlns:a16="http://schemas.microsoft.com/office/drawing/2014/main" id="{64FA0107-4988-4579-A5AC-40B595D901B9}"/>
                  </a:ext>
                </a:extLst>
              </p:cNvPr>
              <p:cNvSpPr/>
              <p:nvPr/>
            </p:nvSpPr>
            <p:spPr>
              <a:xfrm>
                <a:off x="1479740" y="1902395"/>
                <a:ext cx="470255" cy="3537177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grpSp>
            <p:nvGrpSpPr>
              <p:cNvPr id="6" name="Grupo 5" title="Texto do Marco">
                <a:extLst>
                  <a:ext uri="{FF2B5EF4-FFF2-40B4-BE49-F238E27FC236}">
                    <a16:creationId xmlns:a16="http://schemas.microsoft.com/office/drawing/2014/main" id="{907C4BC5-522C-48D3-A999-219DE8E9EC39}"/>
                  </a:ext>
                </a:extLst>
              </p:cNvPr>
              <p:cNvGrpSpPr/>
              <p:nvPr/>
            </p:nvGrpSpPr>
            <p:grpSpPr>
              <a:xfrm>
                <a:off x="1479743" y="1314551"/>
                <a:ext cx="2222868" cy="481283"/>
                <a:chOff x="2110558" y="2301844"/>
                <a:chExt cx="2222868" cy="481283"/>
              </a:xfrm>
            </p:grpSpPr>
            <p:sp>
              <p:nvSpPr>
                <p:cNvPr id="115" name="Caixa de texto 114">
                  <a:extLst>
                    <a:ext uri="{FF2B5EF4-FFF2-40B4-BE49-F238E27FC236}">
                      <a16:creationId xmlns:a16="http://schemas.microsoft.com/office/drawing/2014/main" id="{0618AC60-DF13-401B-AC73-91C3F019CB3C}"/>
                    </a:ext>
                  </a:extLst>
                </p:cNvPr>
                <p:cNvSpPr txBox="1"/>
                <p:nvPr/>
              </p:nvSpPr>
              <p:spPr>
                <a:xfrm>
                  <a:off x="2110558" y="2301844"/>
                  <a:ext cx="2222868" cy="31109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rtl="0"/>
                  <a:r>
                    <a:rPr lang="pt-PT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Olivenza</a:t>
                  </a:r>
                  <a:r>
                    <a:rPr lang="pt-PT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 y Badajoz</a:t>
                  </a:r>
                </a:p>
              </p:txBody>
            </p:sp>
            <p:sp>
              <p:nvSpPr>
                <p:cNvPr id="116" name="Caixa de texto 115">
                  <a:extLst>
                    <a:ext uri="{FF2B5EF4-FFF2-40B4-BE49-F238E27FC236}">
                      <a16:creationId xmlns:a16="http://schemas.microsoft.com/office/drawing/2014/main" id="{5938A122-F3F6-4956-953F-D7D83254FFD4}"/>
                    </a:ext>
                  </a:extLst>
                </p:cNvPr>
                <p:cNvSpPr txBox="1"/>
                <p:nvPr/>
              </p:nvSpPr>
              <p:spPr>
                <a:xfrm>
                  <a:off x="2110559" y="2610298"/>
                  <a:ext cx="1294782" cy="17282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rtl="0"/>
                  <a:r>
                    <a:rPr lang="pt-PT" sz="1000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Alfonso</a:t>
                  </a:r>
                  <a:r>
                    <a:rPr lang="pt-PT" sz="10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 IX</a:t>
                  </a:r>
                </a:p>
              </p:txBody>
            </p:sp>
          </p:grpSp>
        </p:grpSp>
        <p:sp>
          <p:nvSpPr>
            <p:cNvPr id="222" name="Seta: Para Baixo 221" title="Seta Alta do Marco">
              <a:extLst>
                <a:ext uri="{FF2B5EF4-FFF2-40B4-BE49-F238E27FC236}">
                  <a16:creationId xmlns:a16="http://schemas.microsoft.com/office/drawing/2014/main" id="{F911A043-4584-44CB-8A5B-E99C1473CB17}"/>
                </a:ext>
              </a:extLst>
            </p:cNvPr>
            <p:cNvSpPr/>
            <p:nvPr/>
          </p:nvSpPr>
          <p:spPr>
            <a:xfrm>
              <a:off x="2658762" y="3041576"/>
              <a:ext cx="470255" cy="2304155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sz="1600" dirty="0">
                <a:latin typeface="Trebuchet MS" panose="020B0603020202020204" pitchFamily="34" charset="0"/>
              </a:endParaRPr>
            </a:p>
          </p:txBody>
        </p:sp>
        <p:grpSp>
          <p:nvGrpSpPr>
            <p:cNvPr id="28" name="Agrupar 27">
              <a:extLst>
                <a:ext uri="{FF2B5EF4-FFF2-40B4-BE49-F238E27FC236}">
                  <a16:creationId xmlns:a16="http://schemas.microsoft.com/office/drawing/2014/main" id="{2C0F2F6A-AFFA-4FA2-834F-550EB96F8C26}"/>
                </a:ext>
              </a:extLst>
            </p:cNvPr>
            <p:cNvGrpSpPr/>
            <p:nvPr/>
          </p:nvGrpSpPr>
          <p:grpSpPr>
            <a:xfrm>
              <a:off x="246048" y="5387099"/>
              <a:ext cx="6176650" cy="1322206"/>
              <a:chOff x="246048" y="5387099"/>
              <a:chExt cx="6176650" cy="1322206"/>
            </a:xfrm>
          </p:grpSpPr>
          <p:grpSp>
            <p:nvGrpSpPr>
              <p:cNvPr id="24" name="Agrupar 23">
                <a:extLst>
                  <a:ext uri="{FF2B5EF4-FFF2-40B4-BE49-F238E27FC236}">
                    <a16:creationId xmlns:a16="http://schemas.microsoft.com/office/drawing/2014/main" id="{6A35CEEA-EDD7-45C7-97E1-9573AB43F432}"/>
                  </a:ext>
                </a:extLst>
              </p:cNvPr>
              <p:cNvGrpSpPr/>
              <p:nvPr/>
            </p:nvGrpSpPr>
            <p:grpSpPr>
              <a:xfrm>
                <a:off x="246048" y="5479362"/>
                <a:ext cx="6176650" cy="1229943"/>
                <a:chOff x="246048" y="5479362"/>
                <a:chExt cx="6176650" cy="1229943"/>
              </a:xfrm>
            </p:grpSpPr>
            <p:grpSp>
              <p:nvGrpSpPr>
                <p:cNvPr id="167" name="Agrupar 166">
                  <a:extLst>
                    <a:ext uri="{FF2B5EF4-FFF2-40B4-BE49-F238E27FC236}">
                      <a16:creationId xmlns:a16="http://schemas.microsoft.com/office/drawing/2014/main" id="{B4CCA8FB-F094-4268-BE86-14B63B5A5310}"/>
                    </a:ext>
                  </a:extLst>
                </p:cNvPr>
                <p:cNvGrpSpPr/>
                <p:nvPr/>
              </p:nvGrpSpPr>
              <p:grpSpPr>
                <a:xfrm>
                  <a:off x="246048" y="5479362"/>
                  <a:ext cx="6176650" cy="1229943"/>
                  <a:chOff x="209885" y="5628057"/>
                  <a:chExt cx="6059628" cy="1229943"/>
                </a:xfrm>
              </p:grpSpPr>
              <p:sp>
                <p:nvSpPr>
                  <p:cNvPr id="213" name="Seta: Pentágono 161">
                    <a:extLst>
                      <a:ext uri="{FF2B5EF4-FFF2-40B4-BE49-F238E27FC236}">
                        <a16:creationId xmlns:a16="http://schemas.microsoft.com/office/drawing/2014/main" id="{0B902747-F9A2-48A5-8EB8-7E938097067B}"/>
                      </a:ext>
                    </a:extLst>
                  </p:cNvPr>
                  <p:cNvSpPr/>
                  <p:nvPr/>
                </p:nvSpPr>
                <p:spPr>
                  <a:xfrm>
                    <a:off x="2786888" y="5628667"/>
                    <a:ext cx="3482625" cy="1229333"/>
                  </a:xfrm>
                  <a:custGeom>
                    <a:avLst/>
                    <a:gdLst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0 w 3526175"/>
                      <a:gd name="connsiteY4" fmla="*/ 1229333 h 1229333"/>
                      <a:gd name="connsiteX5" fmla="*/ 0 w 3526175"/>
                      <a:gd name="connsiteY5" fmla="*/ 0 h 1229333"/>
                      <a:gd name="connsiteX0" fmla="*/ 6 w 3526181"/>
                      <a:gd name="connsiteY0" fmla="*/ 0 h 1229333"/>
                      <a:gd name="connsiteX1" fmla="*/ 3225019 w 3526181"/>
                      <a:gd name="connsiteY1" fmla="*/ 0 h 1229333"/>
                      <a:gd name="connsiteX2" fmla="*/ 3526181 w 3526181"/>
                      <a:gd name="connsiteY2" fmla="*/ 614667 h 1229333"/>
                      <a:gd name="connsiteX3" fmla="*/ 3225019 w 3526181"/>
                      <a:gd name="connsiteY3" fmla="*/ 1229333 h 1229333"/>
                      <a:gd name="connsiteX4" fmla="*/ 6 w 3526181"/>
                      <a:gd name="connsiteY4" fmla="*/ 1229333 h 1229333"/>
                      <a:gd name="connsiteX5" fmla="*/ 348103 w 3526181"/>
                      <a:gd name="connsiteY5" fmla="*/ 616293 h 1229333"/>
                      <a:gd name="connsiteX6" fmla="*/ 6 w 3526181"/>
                      <a:gd name="connsiteY6" fmla="*/ 0 h 1229333"/>
                      <a:gd name="connsiteX0" fmla="*/ 156 w 3526331"/>
                      <a:gd name="connsiteY0" fmla="*/ 0 h 1229333"/>
                      <a:gd name="connsiteX1" fmla="*/ 3225169 w 3526331"/>
                      <a:gd name="connsiteY1" fmla="*/ 0 h 1229333"/>
                      <a:gd name="connsiteX2" fmla="*/ 3526331 w 3526331"/>
                      <a:gd name="connsiteY2" fmla="*/ 614667 h 1229333"/>
                      <a:gd name="connsiteX3" fmla="*/ 3225169 w 3526331"/>
                      <a:gd name="connsiteY3" fmla="*/ 1229333 h 1229333"/>
                      <a:gd name="connsiteX4" fmla="*/ 156 w 3526331"/>
                      <a:gd name="connsiteY4" fmla="*/ 1229333 h 1229333"/>
                      <a:gd name="connsiteX5" fmla="*/ 348253 w 3526331"/>
                      <a:gd name="connsiteY5" fmla="*/ 616293 h 1229333"/>
                      <a:gd name="connsiteX6" fmla="*/ 156 w 3526331"/>
                      <a:gd name="connsiteY6" fmla="*/ 0 h 1229333"/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45720 w 3526175"/>
                      <a:gd name="connsiteY4" fmla="*/ 1225176 h 1229333"/>
                      <a:gd name="connsiteX5" fmla="*/ 348097 w 3526175"/>
                      <a:gd name="connsiteY5" fmla="*/ 616293 h 1229333"/>
                      <a:gd name="connsiteX6" fmla="*/ 0 w 3526175"/>
                      <a:gd name="connsiteY6" fmla="*/ 0 h 1229333"/>
                      <a:gd name="connsiteX0" fmla="*/ 10483 w 3482625"/>
                      <a:gd name="connsiteY0" fmla="*/ 0 h 1229333"/>
                      <a:gd name="connsiteX1" fmla="*/ 3181463 w 3482625"/>
                      <a:gd name="connsiteY1" fmla="*/ 0 h 1229333"/>
                      <a:gd name="connsiteX2" fmla="*/ 3482625 w 3482625"/>
                      <a:gd name="connsiteY2" fmla="*/ 614667 h 1229333"/>
                      <a:gd name="connsiteX3" fmla="*/ 3181463 w 3482625"/>
                      <a:gd name="connsiteY3" fmla="*/ 1229333 h 1229333"/>
                      <a:gd name="connsiteX4" fmla="*/ 2170 w 3482625"/>
                      <a:gd name="connsiteY4" fmla="*/ 1225176 h 1229333"/>
                      <a:gd name="connsiteX5" fmla="*/ 304547 w 3482625"/>
                      <a:gd name="connsiteY5" fmla="*/ 616293 h 1229333"/>
                      <a:gd name="connsiteX6" fmla="*/ 10483 w 3482625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82625" h="1229333">
                        <a:moveTo>
                          <a:pt x="10483" y="0"/>
                        </a:moveTo>
                        <a:lnTo>
                          <a:pt x="3181463" y="0"/>
                        </a:lnTo>
                        <a:lnTo>
                          <a:pt x="3482625" y="614667"/>
                        </a:lnTo>
                        <a:lnTo>
                          <a:pt x="3181463" y="1229333"/>
                        </a:lnTo>
                        <a:lnTo>
                          <a:pt x="2170" y="1225176"/>
                        </a:lnTo>
                        <a:cubicBezTo>
                          <a:pt x="439" y="1020829"/>
                          <a:pt x="-38700" y="1236276"/>
                          <a:pt x="304547" y="616293"/>
                        </a:cubicBezTo>
                        <a:lnTo>
                          <a:pt x="10483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214" name="Seta: Pentágono 160">
                    <a:extLst>
                      <a:ext uri="{FF2B5EF4-FFF2-40B4-BE49-F238E27FC236}">
                        <a16:creationId xmlns:a16="http://schemas.microsoft.com/office/drawing/2014/main" id="{1395EC1F-DD68-4C5D-8836-1F3F99D19405}"/>
                      </a:ext>
                    </a:extLst>
                  </p:cNvPr>
                  <p:cNvSpPr/>
                  <p:nvPr/>
                </p:nvSpPr>
                <p:spPr>
                  <a:xfrm>
                    <a:off x="1216003" y="5628057"/>
                    <a:ext cx="1883807" cy="1229333"/>
                  </a:xfrm>
                  <a:custGeom>
                    <a:avLst/>
                    <a:gdLst>
                      <a:gd name="connsiteX0" fmla="*/ 0 w 1883748"/>
                      <a:gd name="connsiteY0" fmla="*/ 0 h 1229333"/>
                      <a:gd name="connsiteX1" fmla="*/ 1582586 w 1883748"/>
                      <a:gd name="connsiteY1" fmla="*/ 0 h 1229333"/>
                      <a:gd name="connsiteX2" fmla="*/ 1883748 w 1883748"/>
                      <a:gd name="connsiteY2" fmla="*/ 614667 h 1229333"/>
                      <a:gd name="connsiteX3" fmla="*/ 1582586 w 1883748"/>
                      <a:gd name="connsiteY3" fmla="*/ 1229333 h 1229333"/>
                      <a:gd name="connsiteX4" fmla="*/ 0 w 1883748"/>
                      <a:gd name="connsiteY4" fmla="*/ 1229333 h 1229333"/>
                      <a:gd name="connsiteX5" fmla="*/ 0 w 1883748"/>
                      <a:gd name="connsiteY5" fmla="*/ 0 h 1229333"/>
                      <a:gd name="connsiteX0" fmla="*/ 3 w 1883751"/>
                      <a:gd name="connsiteY0" fmla="*/ 0 h 1229333"/>
                      <a:gd name="connsiteX1" fmla="*/ 1582589 w 1883751"/>
                      <a:gd name="connsiteY1" fmla="*/ 0 h 1229333"/>
                      <a:gd name="connsiteX2" fmla="*/ 1883751 w 1883751"/>
                      <a:gd name="connsiteY2" fmla="*/ 614667 h 1229333"/>
                      <a:gd name="connsiteX3" fmla="*/ 1582589 w 1883751"/>
                      <a:gd name="connsiteY3" fmla="*/ 1229333 h 1229333"/>
                      <a:gd name="connsiteX4" fmla="*/ 3 w 1883751"/>
                      <a:gd name="connsiteY4" fmla="*/ 1229333 h 1229333"/>
                      <a:gd name="connsiteX5" fmla="*/ 287644 w 1883751"/>
                      <a:gd name="connsiteY5" fmla="*/ 600277 h 1229333"/>
                      <a:gd name="connsiteX6" fmla="*/ 3 w 1883751"/>
                      <a:gd name="connsiteY6" fmla="*/ 0 h 1229333"/>
                      <a:gd name="connsiteX0" fmla="*/ 59 w 1883807"/>
                      <a:gd name="connsiteY0" fmla="*/ 0 h 1229333"/>
                      <a:gd name="connsiteX1" fmla="*/ 1582645 w 1883807"/>
                      <a:gd name="connsiteY1" fmla="*/ 0 h 1229333"/>
                      <a:gd name="connsiteX2" fmla="*/ 1883807 w 1883807"/>
                      <a:gd name="connsiteY2" fmla="*/ 614667 h 1229333"/>
                      <a:gd name="connsiteX3" fmla="*/ 1582645 w 1883807"/>
                      <a:gd name="connsiteY3" fmla="*/ 1229333 h 1229333"/>
                      <a:gd name="connsiteX4" fmla="*/ 59 w 1883807"/>
                      <a:gd name="connsiteY4" fmla="*/ 1229333 h 1229333"/>
                      <a:gd name="connsiteX5" fmla="*/ 287700 w 1883807"/>
                      <a:gd name="connsiteY5" fmla="*/ 600277 h 1229333"/>
                      <a:gd name="connsiteX6" fmla="*/ 59 w 1883807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83807" h="1229333">
                        <a:moveTo>
                          <a:pt x="59" y="0"/>
                        </a:moveTo>
                        <a:lnTo>
                          <a:pt x="1582645" y="0"/>
                        </a:lnTo>
                        <a:lnTo>
                          <a:pt x="1883807" y="614667"/>
                        </a:lnTo>
                        <a:lnTo>
                          <a:pt x="1582645" y="1229333"/>
                        </a:lnTo>
                        <a:lnTo>
                          <a:pt x="59" y="1229333"/>
                        </a:lnTo>
                        <a:cubicBezTo>
                          <a:pt x="-1043" y="1027960"/>
                          <a:pt x="10325" y="1217287"/>
                          <a:pt x="287700" y="600277"/>
                        </a:cubicBezTo>
                        <a:lnTo>
                          <a:pt x="59" y="0"/>
                        </a:lnTo>
                        <a:close/>
                      </a:path>
                    </a:pathLst>
                  </a:custGeom>
                  <a:solidFill>
                    <a:srgbClr val="8E00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Español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215" name="Seta: Pentágono 42">
                    <a:extLst>
                      <a:ext uri="{FF2B5EF4-FFF2-40B4-BE49-F238E27FC236}">
                        <a16:creationId xmlns:a16="http://schemas.microsoft.com/office/drawing/2014/main" id="{2DE4C671-31A6-429B-AA35-7B85956ED362}"/>
                      </a:ext>
                    </a:extLst>
                  </p:cNvPr>
                  <p:cNvSpPr/>
                  <p:nvPr/>
                </p:nvSpPr>
                <p:spPr>
                  <a:xfrm>
                    <a:off x="209885" y="5628666"/>
                    <a:ext cx="1302684" cy="1229333"/>
                  </a:xfrm>
                  <a:custGeom>
                    <a:avLst/>
                    <a:gdLst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0 w 1302684"/>
                      <a:gd name="connsiteY5" fmla="*/ 0 h 1229333"/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285415 w 1302684"/>
                      <a:gd name="connsiteY5" fmla="*/ 591159 h 1229333"/>
                      <a:gd name="connsiteX6" fmla="*/ 0 w 1302684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02684" h="1229333">
                        <a:moveTo>
                          <a:pt x="0" y="0"/>
                        </a:moveTo>
                        <a:lnTo>
                          <a:pt x="1001522" y="0"/>
                        </a:lnTo>
                        <a:lnTo>
                          <a:pt x="1302684" y="614667"/>
                        </a:lnTo>
                        <a:lnTo>
                          <a:pt x="1001522" y="1229333"/>
                        </a:lnTo>
                        <a:lnTo>
                          <a:pt x="0" y="1229333"/>
                        </a:lnTo>
                        <a:cubicBezTo>
                          <a:pt x="-112" y="1019783"/>
                          <a:pt x="285527" y="800709"/>
                          <a:pt x="285415" y="591159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</p:grpSp>
            <p:cxnSp>
              <p:nvCxnSpPr>
                <p:cNvPr id="192" name="Conexão Reta Unidirecional 3">
                  <a:extLst>
                    <a:ext uri="{FF2B5EF4-FFF2-40B4-BE49-F238E27FC236}">
                      <a16:creationId xmlns:a16="http://schemas.microsoft.com/office/drawing/2014/main" id="{4A6CDFF3-FF8E-4044-A323-61EB6E9699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6048" y="5486674"/>
                  <a:ext cx="6030926" cy="2214"/>
                </a:xfrm>
                <a:prstGeom prst="straightConnector1">
                  <a:avLst/>
                </a:prstGeom>
                <a:ln w="19050">
                  <a:solidFill>
                    <a:schemeClr val="tx1">
                      <a:lumMod val="95000"/>
                      <a:lumOff val="5000"/>
                    </a:schemeClr>
                  </a:solidFill>
                  <a:tailEnd type="triangle"/>
                </a:ln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" name="Agrupar 26">
                <a:extLst>
                  <a:ext uri="{FF2B5EF4-FFF2-40B4-BE49-F238E27FC236}">
                    <a16:creationId xmlns:a16="http://schemas.microsoft.com/office/drawing/2014/main" id="{3C480EC2-FA4B-4B79-B769-8A2F1F2AF9D8}"/>
                  </a:ext>
                </a:extLst>
              </p:cNvPr>
              <p:cNvGrpSpPr/>
              <p:nvPr/>
            </p:nvGrpSpPr>
            <p:grpSpPr>
              <a:xfrm>
                <a:off x="920252" y="5387099"/>
                <a:ext cx="5475874" cy="533247"/>
                <a:chOff x="920252" y="5387099"/>
                <a:chExt cx="5475874" cy="533247"/>
              </a:xfrm>
            </p:grpSpPr>
            <p:grpSp>
              <p:nvGrpSpPr>
                <p:cNvPr id="26" name="Agrupar 25">
                  <a:extLst>
                    <a:ext uri="{FF2B5EF4-FFF2-40B4-BE49-F238E27FC236}">
                      <a16:creationId xmlns:a16="http://schemas.microsoft.com/office/drawing/2014/main" id="{264648C6-2094-48F5-A18A-3B94CB026D7E}"/>
                    </a:ext>
                  </a:extLst>
                </p:cNvPr>
                <p:cNvGrpSpPr/>
                <p:nvPr/>
              </p:nvGrpSpPr>
              <p:grpSpPr>
                <a:xfrm>
                  <a:off x="1275757" y="5387099"/>
                  <a:ext cx="4853709" cy="165471"/>
                  <a:chOff x="1275757" y="5387099"/>
                  <a:chExt cx="4853709" cy="165471"/>
                </a:xfrm>
              </p:grpSpPr>
              <p:cxnSp>
                <p:nvCxnSpPr>
                  <p:cNvPr id="193" name="Conexão Reta 29">
                    <a:extLst>
                      <a:ext uri="{FF2B5EF4-FFF2-40B4-BE49-F238E27FC236}">
                        <a16:creationId xmlns:a16="http://schemas.microsoft.com/office/drawing/2014/main" id="{1DC08C13-841F-4FFB-823C-AE5E4E37907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275757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olid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Conexão Reta 34">
                    <a:extLst>
                      <a:ext uri="{FF2B5EF4-FFF2-40B4-BE49-F238E27FC236}">
                        <a16:creationId xmlns:a16="http://schemas.microsoft.com/office/drawing/2014/main" id="{EF028B5D-BAC3-4C38-90D5-264B454304D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084708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9" name="Conexão Reta 35">
                    <a:extLst>
                      <a:ext uri="{FF2B5EF4-FFF2-40B4-BE49-F238E27FC236}">
                        <a16:creationId xmlns:a16="http://schemas.microsoft.com/office/drawing/2014/main" id="{A0384785-4973-4EB4-9D81-860DC10BE8F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893660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0" name="Conexão Reta 36">
                    <a:extLst>
                      <a:ext uri="{FF2B5EF4-FFF2-40B4-BE49-F238E27FC236}">
                        <a16:creationId xmlns:a16="http://schemas.microsoft.com/office/drawing/2014/main" id="{2A9E1A5D-A018-4C84-B72C-DD0BDA175E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02611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Conexão Reta 37">
                    <a:extLst>
                      <a:ext uri="{FF2B5EF4-FFF2-40B4-BE49-F238E27FC236}">
                        <a16:creationId xmlns:a16="http://schemas.microsoft.com/office/drawing/2014/main" id="{CE8829EE-3A97-47B1-935F-1012CE1A062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511563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olid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2" name="Conexão Reta 38">
                    <a:extLst>
                      <a:ext uri="{FF2B5EF4-FFF2-40B4-BE49-F238E27FC236}">
                        <a16:creationId xmlns:a16="http://schemas.microsoft.com/office/drawing/2014/main" id="{A574B7FC-3377-4536-BFA6-3D5C507230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5320514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3" name="Conexão Reta 44">
                    <a:extLst>
                      <a:ext uri="{FF2B5EF4-FFF2-40B4-BE49-F238E27FC236}">
                        <a16:creationId xmlns:a16="http://schemas.microsoft.com/office/drawing/2014/main" id="{B244D778-13DB-4532-B72C-013C4A14219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6129466" y="5387099"/>
                    <a:ext cx="0" cy="165471"/>
                  </a:xfrm>
                  <a:prstGeom prst="line">
                    <a:avLst/>
                  </a:prstGeom>
                  <a:ln w="19050" cmpd="sng">
                    <a:solidFill>
                      <a:schemeClr val="tx1">
                        <a:lumMod val="95000"/>
                        <a:lumOff val="5000"/>
                      </a:schemeClr>
                    </a:solidFill>
                    <a:prstDash val="sysDash"/>
                    <a:headEnd type="none" w="sm" len="sm"/>
                    <a:tailEnd type="none" w="sm" len="sm"/>
                  </a:ln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174" name="Grupo 12" title="Texto da Linha Cronológica">
                  <a:extLst>
                    <a:ext uri="{FF2B5EF4-FFF2-40B4-BE49-F238E27FC236}">
                      <a16:creationId xmlns:a16="http://schemas.microsoft.com/office/drawing/2014/main" id="{BCE936F1-3667-45B3-959E-EF92B387A060}"/>
                    </a:ext>
                  </a:extLst>
                </p:cNvPr>
                <p:cNvGrpSpPr/>
                <p:nvPr/>
              </p:nvGrpSpPr>
              <p:grpSpPr>
                <a:xfrm>
                  <a:off x="920252" y="5684609"/>
                  <a:ext cx="5475874" cy="235737"/>
                  <a:chOff x="782971" y="5817314"/>
                  <a:chExt cx="4382262" cy="235737"/>
                </a:xfrm>
              </p:grpSpPr>
              <p:sp>
                <p:nvSpPr>
                  <p:cNvPr id="176" name="Caixa de texto 71">
                    <a:extLst>
                      <a:ext uri="{FF2B5EF4-FFF2-40B4-BE49-F238E27FC236}">
                        <a16:creationId xmlns:a16="http://schemas.microsoft.com/office/drawing/2014/main" id="{6995F892-31A9-4310-BEBF-C12A1FA8295E}"/>
                      </a:ext>
                    </a:extLst>
                  </p:cNvPr>
                  <p:cNvSpPr txBox="1"/>
                  <p:nvPr/>
                </p:nvSpPr>
                <p:spPr>
                  <a:xfrm>
                    <a:off x="782971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1230</a:t>
                    </a:r>
                  </a:p>
                </p:txBody>
              </p:sp>
              <p:sp>
                <p:nvSpPr>
                  <p:cNvPr id="180" name="Caixa de texto 72">
                    <a:extLst>
                      <a:ext uri="{FF2B5EF4-FFF2-40B4-BE49-F238E27FC236}">
                        <a16:creationId xmlns:a16="http://schemas.microsoft.com/office/drawing/2014/main" id="{196EA78B-FB35-4EFC-B9C1-3BF89AB0C741}"/>
                      </a:ext>
                    </a:extLst>
                  </p:cNvPr>
                  <p:cNvSpPr txBox="1"/>
                  <p:nvPr/>
                </p:nvSpPr>
                <p:spPr>
                  <a:xfrm>
                    <a:off x="1510890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1267</a:t>
                    </a:r>
                  </a:p>
                </p:txBody>
              </p:sp>
              <p:sp>
                <p:nvSpPr>
                  <p:cNvPr id="181" name="Caixa de texto 73">
                    <a:extLst>
                      <a:ext uri="{FF2B5EF4-FFF2-40B4-BE49-F238E27FC236}">
                        <a16:creationId xmlns:a16="http://schemas.microsoft.com/office/drawing/2014/main" id="{37085CE9-2AFD-48E0-BB57-BD9B1F8CA700}"/>
                      </a:ext>
                    </a:extLst>
                  </p:cNvPr>
                  <p:cNvSpPr txBox="1"/>
                  <p:nvPr/>
                </p:nvSpPr>
                <p:spPr>
                  <a:xfrm>
                    <a:off x="2158282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1297</a:t>
                    </a:r>
                  </a:p>
                </p:txBody>
              </p:sp>
              <p:sp>
                <p:nvSpPr>
                  <p:cNvPr id="182" name="Caixa de texto 74">
                    <a:extLst>
                      <a:ext uri="{FF2B5EF4-FFF2-40B4-BE49-F238E27FC236}">
                        <a16:creationId xmlns:a16="http://schemas.microsoft.com/office/drawing/2014/main" id="{F8F77953-C794-48D5-B86F-07B92784B8E9}"/>
                      </a:ext>
                    </a:extLst>
                  </p:cNvPr>
                  <p:cNvSpPr txBox="1"/>
                  <p:nvPr/>
                </p:nvSpPr>
                <p:spPr>
                  <a:xfrm>
                    <a:off x="2805674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1504</a:t>
                    </a:r>
                  </a:p>
                </p:txBody>
              </p:sp>
              <p:sp>
                <p:nvSpPr>
                  <p:cNvPr id="183" name="Caixa de texto 100">
                    <a:extLst>
                      <a:ext uri="{FF2B5EF4-FFF2-40B4-BE49-F238E27FC236}">
                        <a16:creationId xmlns:a16="http://schemas.microsoft.com/office/drawing/2014/main" id="{B6A78BFA-18BF-46D9-9CBE-C1F29C5F1CE2}"/>
                      </a:ext>
                    </a:extLst>
                  </p:cNvPr>
                  <p:cNvSpPr txBox="1"/>
                  <p:nvPr/>
                </p:nvSpPr>
                <p:spPr>
                  <a:xfrm>
                    <a:off x="3381966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1532</a:t>
                    </a:r>
                  </a:p>
                </p:txBody>
              </p:sp>
              <p:sp>
                <p:nvSpPr>
                  <p:cNvPr id="184" name="Caixa de texto 101">
                    <a:extLst>
                      <a:ext uri="{FF2B5EF4-FFF2-40B4-BE49-F238E27FC236}">
                        <a16:creationId xmlns:a16="http://schemas.microsoft.com/office/drawing/2014/main" id="{F3E172AC-64CA-4979-B0F2-236D1E38746C}"/>
                      </a:ext>
                    </a:extLst>
                  </p:cNvPr>
                  <p:cNvSpPr txBox="1"/>
                  <p:nvPr/>
                </p:nvSpPr>
                <p:spPr>
                  <a:xfrm>
                    <a:off x="4109885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1640</a:t>
                    </a:r>
                  </a:p>
                </p:txBody>
              </p:sp>
              <p:sp>
                <p:nvSpPr>
                  <p:cNvPr id="185" name="Caixa de texto 102">
                    <a:extLst>
                      <a:ext uri="{FF2B5EF4-FFF2-40B4-BE49-F238E27FC236}">
                        <a16:creationId xmlns:a16="http://schemas.microsoft.com/office/drawing/2014/main" id="{2849D737-59F5-4FBD-8968-7F4D44289B97}"/>
                      </a:ext>
                    </a:extLst>
                  </p:cNvPr>
                  <p:cNvSpPr txBox="1"/>
                  <p:nvPr/>
                </p:nvSpPr>
                <p:spPr>
                  <a:xfrm>
                    <a:off x="4757277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1657</a:t>
                    </a:r>
                  </a:p>
                </p:txBody>
              </p:sp>
            </p:grpSp>
          </p:grpSp>
        </p:grpSp>
        <p:grpSp>
          <p:nvGrpSpPr>
            <p:cNvPr id="216" name="Marco 2" title="Marco 2">
              <a:extLst>
                <a:ext uri="{FF2B5EF4-FFF2-40B4-BE49-F238E27FC236}">
                  <a16:creationId xmlns:a16="http://schemas.microsoft.com/office/drawing/2014/main" id="{71D5FCED-22F0-4702-AF71-A8A5801FE716}"/>
                </a:ext>
              </a:extLst>
            </p:cNvPr>
            <p:cNvGrpSpPr/>
            <p:nvPr/>
          </p:nvGrpSpPr>
          <p:grpSpPr>
            <a:xfrm>
              <a:off x="1823638" y="3165871"/>
              <a:ext cx="1294782" cy="2179860"/>
              <a:chOff x="1448162" y="1290054"/>
              <a:chExt cx="1294782" cy="4149518"/>
            </a:xfrm>
          </p:grpSpPr>
          <p:sp>
            <p:nvSpPr>
              <p:cNvPr id="217" name="Seta: Para Baixo 216" title="Seta Alta do Marco">
                <a:extLst>
                  <a:ext uri="{FF2B5EF4-FFF2-40B4-BE49-F238E27FC236}">
                    <a16:creationId xmlns:a16="http://schemas.microsoft.com/office/drawing/2014/main" id="{ECCF6391-CA81-44C1-90A3-A4DC4FBFC7A9}"/>
                  </a:ext>
                </a:extLst>
              </p:cNvPr>
              <p:cNvSpPr/>
              <p:nvPr/>
            </p:nvSpPr>
            <p:spPr>
              <a:xfrm>
                <a:off x="1479740" y="2217606"/>
                <a:ext cx="470255" cy="3221966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19" name="Caixa de texto 114">
                <a:extLst>
                  <a:ext uri="{FF2B5EF4-FFF2-40B4-BE49-F238E27FC236}">
                    <a16:creationId xmlns:a16="http://schemas.microsoft.com/office/drawing/2014/main" id="{7499223C-7484-4E15-BD67-8E81DCBE7691}"/>
                  </a:ext>
                </a:extLst>
              </p:cNvPr>
              <p:cNvSpPr txBox="1"/>
              <p:nvPr/>
            </p:nvSpPr>
            <p:spPr>
              <a:xfrm>
                <a:off x="1448162" y="1290054"/>
                <a:ext cx="1294782" cy="937400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rtl="0"/>
                <a:r>
                  <a:rPr lang="pt-PT" sz="16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Convención</a:t>
                </a:r>
                <a:endPara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endParaRPr>
              </a:p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de Badajoz</a:t>
                </a:r>
              </a:p>
            </p:txBody>
          </p:sp>
        </p:grpSp>
      </p:grpSp>
      <p:grpSp>
        <p:nvGrpSpPr>
          <p:cNvPr id="2" name="Agrupar 1">
            <a:extLst>
              <a:ext uri="{FF2B5EF4-FFF2-40B4-BE49-F238E27FC236}">
                <a16:creationId xmlns:a16="http://schemas.microsoft.com/office/drawing/2014/main" id="{C4D58875-4F67-4573-8D48-C8E75CD436F5}"/>
              </a:ext>
            </a:extLst>
          </p:cNvPr>
          <p:cNvGrpSpPr/>
          <p:nvPr/>
        </p:nvGrpSpPr>
        <p:grpSpPr>
          <a:xfrm>
            <a:off x="3473335" y="4389694"/>
            <a:ext cx="1285337" cy="962741"/>
            <a:chOff x="3473762" y="3884961"/>
            <a:chExt cx="1302952" cy="1472454"/>
          </a:xfrm>
        </p:grpSpPr>
        <p:sp>
          <p:nvSpPr>
            <p:cNvPr id="62" name="Seta: Para Baixo 61" title="Seta Alta do Marco">
              <a:extLst>
                <a:ext uri="{FF2B5EF4-FFF2-40B4-BE49-F238E27FC236}">
                  <a16:creationId xmlns:a16="http://schemas.microsoft.com/office/drawing/2014/main" id="{361F7783-A6D0-4856-980F-5B1B081755C7}"/>
                </a:ext>
              </a:extLst>
            </p:cNvPr>
            <p:cNvSpPr/>
            <p:nvPr/>
          </p:nvSpPr>
          <p:spPr>
            <a:xfrm>
              <a:off x="3473762" y="3884961"/>
              <a:ext cx="470255" cy="1438455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64" name="Seta: Para Baixo 63" title="Seta Alta do Marco">
              <a:extLst>
                <a:ext uri="{FF2B5EF4-FFF2-40B4-BE49-F238E27FC236}">
                  <a16:creationId xmlns:a16="http://schemas.microsoft.com/office/drawing/2014/main" id="{67672139-6418-41BA-A816-12F96A0BE1FD}"/>
                </a:ext>
              </a:extLst>
            </p:cNvPr>
            <p:cNvSpPr/>
            <p:nvPr/>
          </p:nvSpPr>
          <p:spPr>
            <a:xfrm>
              <a:off x="4306459" y="3918958"/>
              <a:ext cx="470255" cy="1438457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</p:grpSp>
      <p:grpSp>
        <p:nvGrpSpPr>
          <p:cNvPr id="98" name="Marco 2" title="Marco 2">
            <a:extLst>
              <a:ext uri="{FF2B5EF4-FFF2-40B4-BE49-F238E27FC236}">
                <a16:creationId xmlns:a16="http://schemas.microsoft.com/office/drawing/2014/main" id="{9B0F7816-9872-4ABD-88E0-0021B1DF0C1D}"/>
              </a:ext>
            </a:extLst>
          </p:cNvPr>
          <p:cNvGrpSpPr/>
          <p:nvPr/>
        </p:nvGrpSpPr>
        <p:grpSpPr>
          <a:xfrm>
            <a:off x="5926271" y="2657364"/>
            <a:ext cx="946784" cy="2688367"/>
            <a:chOff x="1448162" y="1394119"/>
            <a:chExt cx="1221669" cy="4033997"/>
          </a:xfrm>
        </p:grpSpPr>
        <p:sp>
          <p:nvSpPr>
            <p:cNvPr id="99" name="Seta: Para Baixo 98" title="Seta Alta do Marco">
              <a:extLst>
                <a:ext uri="{FF2B5EF4-FFF2-40B4-BE49-F238E27FC236}">
                  <a16:creationId xmlns:a16="http://schemas.microsoft.com/office/drawing/2014/main" id="{CE7AC648-998C-453C-8079-3F3DC0EE9546}"/>
                </a:ext>
              </a:extLst>
            </p:cNvPr>
            <p:cNvSpPr/>
            <p:nvPr/>
          </p:nvSpPr>
          <p:spPr>
            <a:xfrm>
              <a:off x="1483839" y="2657871"/>
              <a:ext cx="470255" cy="2770245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100" name="Caixa de texto 114">
              <a:extLst>
                <a:ext uri="{FF2B5EF4-FFF2-40B4-BE49-F238E27FC236}">
                  <a16:creationId xmlns:a16="http://schemas.microsoft.com/office/drawing/2014/main" id="{DF82755C-4908-4604-914C-EEDB5855F612}"/>
                </a:ext>
              </a:extLst>
            </p:cNvPr>
            <p:cNvSpPr txBox="1"/>
            <p:nvPr/>
          </p:nvSpPr>
          <p:spPr>
            <a:xfrm>
              <a:off x="1448162" y="1394119"/>
              <a:ext cx="1221669" cy="110839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Duque de </a:t>
              </a:r>
            </a:p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San </a:t>
              </a:r>
              <a:r>
                <a:rPr lang="pt-PT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Germán</a:t>
              </a:r>
              <a:endPara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</p:txBody>
        </p:sp>
      </p:grpSp>
      <p:sp>
        <p:nvSpPr>
          <p:cNvPr id="50" name="Caixa de texto 114">
            <a:extLst>
              <a:ext uri="{FF2B5EF4-FFF2-40B4-BE49-F238E27FC236}">
                <a16:creationId xmlns:a16="http://schemas.microsoft.com/office/drawing/2014/main" id="{648378EF-C144-436E-B3DF-8229AA74F705}"/>
              </a:ext>
            </a:extLst>
          </p:cNvPr>
          <p:cNvSpPr txBox="1"/>
          <p:nvPr/>
        </p:nvSpPr>
        <p:spPr>
          <a:xfrm>
            <a:off x="2658762" y="2483762"/>
            <a:ext cx="117981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Tratado de </a:t>
            </a:r>
          </a:p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Alcañices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51" name="Caixa de texto 114">
            <a:extLst>
              <a:ext uri="{FF2B5EF4-FFF2-40B4-BE49-F238E27FC236}">
                <a16:creationId xmlns:a16="http://schemas.microsoft.com/office/drawing/2014/main" id="{366313CE-97FE-429E-8A95-80DD32F5F11D}"/>
              </a:ext>
            </a:extLst>
          </p:cNvPr>
          <p:cNvSpPr txBox="1"/>
          <p:nvPr/>
        </p:nvSpPr>
        <p:spPr>
          <a:xfrm>
            <a:off x="3343277" y="3884816"/>
            <a:ext cx="171203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Sede Episcopal</a:t>
            </a:r>
          </a:p>
          <a:p>
            <a:pPr algn="ctr"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Obispado</a:t>
            </a:r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de Ceuta</a:t>
            </a:r>
          </a:p>
        </p:txBody>
      </p:sp>
    </p:spTree>
    <p:extLst>
      <p:ext uri="{BB962C8B-B14F-4D97-AF65-F5344CB8AC3E}">
        <p14:creationId xmlns:p14="http://schemas.microsoft.com/office/powerpoint/2010/main" val="11323291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grpSp>
        <p:nvGrpSpPr>
          <p:cNvPr id="19" name="Agrupar 18">
            <a:extLst>
              <a:ext uri="{FF2B5EF4-FFF2-40B4-BE49-F238E27FC236}">
                <a16:creationId xmlns:a16="http://schemas.microsoft.com/office/drawing/2014/main" id="{FC544980-0452-4642-B2B2-32CC0D82EBBB}"/>
              </a:ext>
            </a:extLst>
          </p:cNvPr>
          <p:cNvGrpSpPr/>
          <p:nvPr/>
        </p:nvGrpSpPr>
        <p:grpSpPr>
          <a:xfrm>
            <a:off x="219362" y="1699034"/>
            <a:ext cx="7106652" cy="5029804"/>
            <a:chOff x="219362" y="1699034"/>
            <a:chExt cx="7106652" cy="5029804"/>
          </a:xfrm>
        </p:grpSpPr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EE68B490-7A27-4370-ACC0-E1399EB1EEF8}"/>
                </a:ext>
              </a:extLst>
            </p:cNvPr>
            <p:cNvGrpSpPr/>
            <p:nvPr/>
          </p:nvGrpSpPr>
          <p:grpSpPr>
            <a:xfrm>
              <a:off x="219362" y="1699034"/>
              <a:ext cx="6971843" cy="5029804"/>
              <a:chOff x="219362" y="1699034"/>
              <a:chExt cx="6971843" cy="5029804"/>
            </a:xfrm>
          </p:grpSpPr>
          <p:grpSp>
            <p:nvGrpSpPr>
              <p:cNvPr id="17" name="Marco 2" title="Marco 2">
                <a:extLst>
                  <a:ext uri="{FF2B5EF4-FFF2-40B4-BE49-F238E27FC236}">
                    <a16:creationId xmlns:a16="http://schemas.microsoft.com/office/drawing/2014/main" id="{2AEC5DB5-2EFC-41F3-8029-7EE36BB08AF9}"/>
                  </a:ext>
                </a:extLst>
              </p:cNvPr>
              <p:cNvGrpSpPr/>
              <p:nvPr/>
            </p:nvGrpSpPr>
            <p:grpSpPr>
              <a:xfrm>
                <a:off x="1040216" y="1699034"/>
                <a:ext cx="2222871" cy="3672933"/>
                <a:chOff x="1479740" y="1314551"/>
                <a:chExt cx="2222871" cy="4125021"/>
              </a:xfrm>
            </p:grpSpPr>
            <p:sp>
              <p:nvSpPr>
                <p:cNvPr id="113" name="Seta: Para Baixo 112" title="Seta Alta do Marco">
                  <a:extLst>
                    <a:ext uri="{FF2B5EF4-FFF2-40B4-BE49-F238E27FC236}">
                      <a16:creationId xmlns:a16="http://schemas.microsoft.com/office/drawing/2014/main" id="{64FA0107-4988-4579-A5AC-40B595D901B9}"/>
                    </a:ext>
                  </a:extLst>
                </p:cNvPr>
                <p:cNvSpPr/>
                <p:nvPr/>
              </p:nvSpPr>
              <p:spPr>
                <a:xfrm>
                  <a:off x="1479740" y="1902395"/>
                  <a:ext cx="470255" cy="3537177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8E00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grpSp>
              <p:nvGrpSpPr>
                <p:cNvPr id="6" name="Grupo 5" title="Texto do Marco">
                  <a:extLst>
                    <a:ext uri="{FF2B5EF4-FFF2-40B4-BE49-F238E27FC236}">
                      <a16:creationId xmlns:a16="http://schemas.microsoft.com/office/drawing/2014/main" id="{907C4BC5-522C-48D3-A999-219DE8E9EC39}"/>
                    </a:ext>
                  </a:extLst>
                </p:cNvPr>
                <p:cNvGrpSpPr/>
                <p:nvPr/>
              </p:nvGrpSpPr>
              <p:grpSpPr>
                <a:xfrm>
                  <a:off x="1479743" y="1314551"/>
                  <a:ext cx="2222868" cy="481283"/>
                  <a:chOff x="2110558" y="2301844"/>
                  <a:chExt cx="2222868" cy="481283"/>
                </a:xfrm>
              </p:grpSpPr>
              <p:sp>
                <p:nvSpPr>
                  <p:cNvPr id="115" name="Caixa de texto 114">
                    <a:extLst>
                      <a:ext uri="{FF2B5EF4-FFF2-40B4-BE49-F238E27FC236}">
                        <a16:creationId xmlns:a16="http://schemas.microsoft.com/office/drawing/2014/main" id="{0618AC60-DF13-401B-AC73-91C3F019CB3C}"/>
                      </a:ext>
                    </a:extLst>
                  </p:cNvPr>
                  <p:cNvSpPr txBox="1"/>
                  <p:nvPr/>
                </p:nvSpPr>
                <p:spPr>
                  <a:xfrm>
                    <a:off x="2110558" y="2301844"/>
                    <a:ext cx="2222868" cy="311094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rtl="0"/>
                    <a:r>
                      <a:rPr lang="pt-PT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Olivenza</a:t>
                    </a:r>
                    <a:r>
                      <a:rPr lang="pt-PT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 y Badajoz</a:t>
                    </a:r>
                  </a:p>
                </p:txBody>
              </p:sp>
              <p:sp>
                <p:nvSpPr>
                  <p:cNvPr id="116" name="Caixa de texto 115">
                    <a:extLst>
                      <a:ext uri="{FF2B5EF4-FFF2-40B4-BE49-F238E27FC236}">
                        <a16:creationId xmlns:a16="http://schemas.microsoft.com/office/drawing/2014/main" id="{5938A122-F3F6-4956-953F-D7D83254FFD4}"/>
                      </a:ext>
                    </a:extLst>
                  </p:cNvPr>
                  <p:cNvSpPr txBox="1"/>
                  <p:nvPr/>
                </p:nvSpPr>
                <p:spPr>
                  <a:xfrm>
                    <a:off x="2110559" y="2610298"/>
                    <a:ext cx="1294782" cy="172829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 rtlCol="0">
                    <a:spAutoFit/>
                  </a:bodyPr>
                  <a:lstStyle/>
                  <a:p>
                    <a:pPr rtl="0"/>
                    <a:r>
                      <a:rPr lang="pt-PT" sz="1000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Alfonso</a:t>
                    </a:r>
                    <a:r>
                      <a:rPr lang="pt-PT" sz="1000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Trebuchet MS" panose="020B0603020202020204" pitchFamily="34" charset="0"/>
                      </a:rPr>
                      <a:t> IX</a:t>
                    </a:r>
                  </a:p>
                </p:txBody>
              </p:sp>
            </p:grpSp>
          </p:grpSp>
          <p:sp>
            <p:nvSpPr>
              <p:cNvPr id="222" name="Seta: Para Baixo 221" title="Seta Alta do Marco">
                <a:extLst>
                  <a:ext uri="{FF2B5EF4-FFF2-40B4-BE49-F238E27FC236}">
                    <a16:creationId xmlns:a16="http://schemas.microsoft.com/office/drawing/2014/main" id="{F911A043-4584-44CB-8A5B-E99C1473CB17}"/>
                  </a:ext>
                </a:extLst>
              </p:cNvPr>
              <p:cNvSpPr/>
              <p:nvPr/>
            </p:nvSpPr>
            <p:spPr>
              <a:xfrm>
                <a:off x="2658762" y="3041576"/>
                <a:ext cx="470255" cy="2304155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217" name="Seta: Para Baixo 216" title="Seta Alta do Marco">
                <a:extLst>
                  <a:ext uri="{FF2B5EF4-FFF2-40B4-BE49-F238E27FC236}">
                    <a16:creationId xmlns:a16="http://schemas.microsoft.com/office/drawing/2014/main" id="{ECCF6391-CA81-44C1-90A3-A4DC4FBFC7A9}"/>
                  </a:ext>
                </a:extLst>
              </p:cNvPr>
              <p:cNvSpPr/>
              <p:nvPr/>
            </p:nvSpPr>
            <p:spPr>
              <a:xfrm>
                <a:off x="1855216" y="3653140"/>
                <a:ext cx="470255" cy="1692591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grpSp>
            <p:nvGrpSpPr>
              <p:cNvPr id="2" name="Agrupar 1">
                <a:extLst>
                  <a:ext uri="{FF2B5EF4-FFF2-40B4-BE49-F238E27FC236}">
                    <a16:creationId xmlns:a16="http://schemas.microsoft.com/office/drawing/2014/main" id="{C4D58875-4F67-4573-8D48-C8E75CD436F5}"/>
                  </a:ext>
                </a:extLst>
              </p:cNvPr>
              <p:cNvGrpSpPr/>
              <p:nvPr/>
            </p:nvGrpSpPr>
            <p:grpSpPr>
              <a:xfrm>
                <a:off x="3473335" y="4389691"/>
                <a:ext cx="1285337" cy="962741"/>
                <a:chOff x="3473762" y="3884960"/>
                <a:chExt cx="1302952" cy="1472455"/>
              </a:xfrm>
            </p:grpSpPr>
            <p:sp>
              <p:nvSpPr>
                <p:cNvPr id="62" name="Seta: Para Baixo 61" title="Seta Alta do Marco">
                  <a:extLst>
                    <a:ext uri="{FF2B5EF4-FFF2-40B4-BE49-F238E27FC236}">
                      <a16:creationId xmlns:a16="http://schemas.microsoft.com/office/drawing/2014/main" id="{361F7783-A6D0-4856-980F-5B1B081755C7}"/>
                    </a:ext>
                  </a:extLst>
                </p:cNvPr>
                <p:cNvSpPr/>
                <p:nvPr/>
              </p:nvSpPr>
              <p:spPr>
                <a:xfrm>
                  <a:off x="3473762" y="3884960"/>
                  <a:ext cx="470255" cy="1438455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003E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sp>
              <p:nvSpPr>
                <p:cNvPr id="64" name="Seta: Para Baixo 63" title="Seta Alta do Marco">
                  <a:extLst>
                    <a:ext uri="{FF2B5EF4-FFF2-40B4-BE49-F238E27FC236}">
                      <a16:creationId xmlns:a16="http://schemas.microsoft.com/office/drawing/2014/main" id="{67672139-6418-41BA-A816-12F96A0BE1FD}"/>
                    </a:ext>
                  </a:extLst>
                </p:cNvPr>
                <p:cNvSpPr/>
                <p:nvPr/>
              </p:nvSpPr>
              <p:spPr>
                <a:xfrm>
                  <a:off x="4306459" y="3918958"/>
                  <a:ext cx="470255" cy="1438457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003E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</p:grpSp>
          <p:sp>
            <p:nvSpPr>
              <p:cNvPr id="69" name="Seta: Para Baixo 68" title="Seta Alta do Marco">
                <a:extLst>
                  <a:ext uri="{FF2B5EF4-FFF2-40B4-BE49-F238E27FC236}">
                    <a16:creationId xmlns:a16="http://schemas.microsoft.com/office/drawing/2014/main" id="{1E5B7E06-1D73-410D-BABA-D3BC41A93F9E}"/>
                  </a:ext>
                </a:extLst>
              </p:cNvPr>
              <p:cNvSpPr/>
              <p:nvPr/>
            </p:nvSpPr>
            <p:spPr>
              <a:xfrm>
                <a:off x="5086883" y="2317907"/>
                <a:ext cx="470255" cy="3038839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grpSp>
            <p:nvGrpSpPr>
              <p:cNvPr id="71" name="Marco 2" title="Marco 2">
                <a:extLst>
                  <a:ext uri="{FF2B5EF4-FFF2-40B4-BE49-F238E27FC236}">
                    <a16:creationId xmlns:a16="http://schemas.microsoft.com/office/drawing/2014/main" id="{B8B7EF22-6665-4C11-9311-E236288FCF57}"/>
                  </a:ext>
                </a:extLst>
              </p:cNvPr>
              <p:cNvGrpSpPr/>
              <p:nvPr/>
            </p:nvGrpSpPr>
            <p:grpSpPr>
              <a:xfrm>
                <a:off x="5926271" y="2657364"/>
                <a:ext cx="946784" cy="2688367"/>
                <a:chOff x="1448162" y="1394119"/>
                <a:chExt cx="1221669" cy="4033997"/>
              </a:xfrm>
            </p:grpSpPr>
            <p:sp>
              <p:nvSpPr>
                <p:cNvPr id="72" name="Seta: Para Baixo 71" title="Seta Alta do Marco">
                  <a:extLst>
                    <a:ext uri="{FF2B5EF4-FFF2-40B4-BE49-F238E27FC236}">
                      <a16:creationId xmlns:a16="http://schemas.microsoft.com/office/drawing/2014/main" id="{35C08633-FB43-4E9B-A230-0AC9EC6C4369}"/>
                    </a:ext>
                  </a:extLst>
                </p:cNvPr>
                <p:cNvSpPr/>
                <p:nvPr/>
              </p:nvSpPr>
              <p:spPr>
                <a:xfrm>
                  <a:off x="1483839" y="2657871"/>
                  <a:ext cx="470255" cy="2770245"/>
                </a:xfrm>
                <a:prstGeom prst="downArrow">
                  <a:avLst>
                    <a:gd name="adj1" fmla="val 100000"/>
                    <a:gd name="adj2" fmla="val 50000"/>
                  </a:avLst>
                </a:prstGeom>
                <a:gradFill>
                  <a:gsLst>
                    <a:gs pos="17000">
                      <a:srgbClr val="003E00">
                        <a:alpha val="74000"/>
                      </a:srgbClr>
                    </a:gs>
                    <a:gs pos="98000">
                      <a:schemeClr val="bg1">
                        <a:lumMod val="95000"/>
                      </a:schemeClr>
                    </a:gs>
                  </a:gsLst>
                  <a:lin ang="5400000" scaled="1"/>
                </a:gradFill>
                <a:ln>
                  <a:noFill/>
                </a:ln>
                <a:effectLst>
                  <a:softEdge rad="12700"/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 rtl="0"/>
                  <a:endParaRPr lang="pt-PT" dirty="0">
                    <a:latin typeface="Trebuchet MS" panose="020B0603020202020204" pitchFamily="34" charset="0"/>
                  </a:endParaRPr>
                </a:p>
              </p:txBody>
            </p:sp>
            <p:sp>
              <p:nvSpPr>
                <p:cNvPr id="73" name="Caixa de texto 114">
                  <a:extLst>
                    <a:ext uri="{FF2B5EF4-FFF2-40B4-BE49-F238E27FC236}">
                      <a16:creationId xmlns:a16="http://schemas.microsoft.com/office/drawing/2014/main" id="{21A1B4B7-9BDD-4CD2-9231-79E80ADA3771}"/>
                    </a:ext>
                  </a:extLst>
                </p:cNvPr>
                <p:cNvSpPr txBox="1"/>
                <p:nvPr/>
              </p:nvSpPr>
              <p:spPr>
                <a:xfrm>
                  <a:off x="1448162" y="1394119"/>
                  <a:ext cx="1221669" cy="110839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 anchor="ctr">
                  <a:spAutoFit/>
                </a:bodyPr>
                <a:lstStyle/>
                <a:p>
                  <a:pPr rtl="0"/>
                  <a:r>
                    <a:rPr lang="pt-PT" sz="1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Duque de </a:t>
                  </a:r>
                </a:p>
                <a:p>
                  <a:pPr rtl="0"/>
                  <a:r>
                    <a:rPr lang="pt-PT" sz="16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San </a:t>
                  </a:r>
                  <a:r>
                    <a:rPr lang="pt-PT" sz="1600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Germán</a:t>
                  </a:r>
                  <a:endPara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endParaRPr>
                </a:p>
              </p:txBody>
            </p:sp>
          </p:grpSp>
          <p:grpSp>
            <p:nvGrpSpPr>
              <p:cNvPr id="16" name="Agrupar 15">
                <a:extLst>
                  <a:ext uri="{FF2B5EF4-FFF2-40B4-BE49-F238E27FC236}">
                    <a16:creationId xmlns:a16="http://schemas.microsoft.com/office/drawing/2014/main" id="{5D8DAA0C-2B41-4CA4-9F3C-2FF4090A01C3}"/>
                  </a:ext>
                </a:extLst>
              </p:cNvPr>
              <p:cNvGrpSpPr/>
              <p:nvPr/>
            </p:nvGrpSpPr>
            <p:grpSpPr>
              <a:xfrm>
                <a:off x="219362" y="5406632"/>
                <a:ext cx="6971843" cy="1322206"/>
                <a:chOff x="227534" y="5434451"/>
                <a:chExt cx="6971843" cy="1322206"/>
              </a:xfrm>
            </p:grpSpPr>
            <p:grpSp>
              <p:nvGrpSpPr>
                <p:cNvPr id="162" name="Agrupar 161">
                  <a:extLst>
                    <a:ext uri="{FF2B5EF4-FFF2-40B4-BE49-F238E27FC236}">
                      <a16:creationId xmlns:a16="http://schemas.microsoft.com/office/drawing/2014/main" id="{63E3B495-E611-4C10-8D08-4D0A17D97072}"/>
                    </a:ext>
                  </a:extLst>
                </p:cNvPr>
                <p:cNvGrpSpPr/>
                <p:nvPr/>
              </p:nvGrpSpPr>
              <p:grpSpPr>
                <a:xfrm>
                  <a:off x="227534" y="5526713"/>
                  <a:ext cx="6971843" cy="1229944"/>
                  <a:chOff x="209885" y="5628056"/>
                  <a:chExt cx="6835262" cy="1229944"/>
                </a:xfrm>
              </p:grpSpPr>
              <p:sp>
                <p:nvSpPr>
                  <p:cNvPr id="212" name="Seta: Pentágono 162">
                    <a:extLst>
                      <a:ext uri="{FF2B5EF4-FFF2-40B4-BE49-F238E27FC236}">
                        <a16:creationId xmlns:a16="http://schemas.microsoft.com/office/drawing/2014/main" id="{E978FAC2-88EF-4B16-AD29-81941E52252D}"/>
                      </a:ext>
                    </a:extLst>
                  </p:cNvPr>
                  <p:cNvSpPr/>
                  <p:nvPr/>
                </p:nvSpPr>
                <p:spPr>
                  <a:xfrm>
                    <a:off x="5964498" y="5628056"/>
                    <a:ext cx="1080649" cy="1229333"/>
                  </a:xfrm>
                  <a:custGeom>
                    <a:avLst/>
                    <a:gdLst>
                      <a:gd name="connsiteX0" fmla="*/ 0 w 1080626"/>
                      <a:gd name="connsiteY0" fmla="*/ 0 h 1229333"/>
                      <a:gd name="connsiteX1" fmla="*/ 815894 w 1080626"/>
                      <a:gd name="connsiteY1" fmla="*/ 0 h 1229333"/>
                      <a:gd name="connsiteX2" fmla="*/ 1080626 w 1080626"/>
                      <a:gd name="connsiteY2" fmla="*/ 614667 h 1229333"/>
                      <a:gd name="connsiteX3" fmla="*/ 815894 w 1080626"/>
                      <a:gd name="connsiteY3" fmla="*/ 1229333 h 1229333"/>
                      <a:gd name="connsiteX4" fmla="*/ 0 w 1080626"/>
                      <a:gd name="connsiteY4" fmla="*/ 1229333 h 1229333"/>
                      <a:gd name="connsiteX5" fmla="*/ 0 w 1080626"/>
                      <a:gd name="connsiteY5" fmla="*/ 0 h 1229333"/>
                      <a:gd name="connsiteX0" fmla="*/ 0 w 1080626"/>
                      <a:gd name="connsiteY0" fmla="*/ 0 h 1229333"/>
                      <a:gd name="connsiteX1" fmla="*/ 815894 w 1080626"/>
                      <a:gd name="connsiteY1" fmla="*/ 0 h 1229333"/>
                      <a:gd name="connsiteX2" fmla="*/ 1080626 w 1080626"/>
                      <a:gd name="connsiteY2" fmla="*/ 614667 h 1229333"/>
                      <a:gd name="connsiteX3" fmla="*/ 815894 w 1080626"/>
                      <a:gd name="connsiteY3" fmla="*/ 1229333 h 1229333"/>
                      <a:gd name="connsiteX4" fmla="*/ 0 w 1080626"/>
                      <a:gd name="connsiteY4" fmla="*/ 1229333 h 1229333"/>
                      <a:gd name="connsiteX5" fmla="*/ 294062 w 1080626"/>
                      <a:gd name="connsiteY5" fmla="*/ 591965 h 1229333"/>
                      <a:gd name="connsiteX6" fmla="*/ 0 w 1080626"/>
                      <a:gd name="connsiteY6" fmla="*/ 0 h 1229333"/>
                      <a:gd name="connsiteX0" fmla="*/ 23 w 1080649"/>
                      <a:gd name="connsiteY0" fmla="*/ 0 h 1229333"/>
                      <a:gd name="connsiteX1" fmla="*/ 815917 w 1080649"/>
                      <a:gd name="connsiteY1" fmla="*/ 0 h 1229333"/>
                      <a:gd name="connsiteX2" fmla="*/ 1080649 w 1080649"/>
                      <a:gd name="connsiteY2" fmla="*/ 614667 h 1229333"/>
                      <a:gd name="connsiteX3" fmla="*/ 815917 w 1080649"/>
                      <a:gd name="connsiteY3" fmla="*/ 1229333 h 1229333"/>
                      <a:gd name="connsiteX4" fmla="*/ 23 w 1080649"/>
                      <a:gd name="connsiteY4" fmla="*/ 1229333 h 1229333"/>
                      <a:gd name="connsiteX5" fmla="*/ 294085 w 1080649"/>
                      <a:gd name="connsiteY5" fmla="*/ 591965 h 1229333"/>
                      <a:gd name="connsiteX6" fmla="*/ 23 w 1080649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80649" h="1229333">
                        <a:moveTo>
                          <a:pt x="23" y="0"/>
                        </a:moveTo>
                        <a:lnTo>
                          <a:pt x="815917" y="0"/>
                        </a:lnTo>
                        <a:lnTo>
                          <a:pt x="1080649" y="614667"/>
                        </a:lnTo>
                        <a:lnTo>
                          <a:pt x="815917" y="1229333"/>
                        </a:lnTo>
                        <a:lnTo>
                          <a:pt x="23" y="1229333"/>
                        </a:lnTo>
                        <a:cubicBezTo>
                          <a:pt x="-324" y="1026575"/>
                          <a:pt x="-670" y="1235297"/>
                          <a:pt x="294085" y="591965"/>
                        </a:cubicBezTo>
                        <a:lnTo>
                          <a:pt x="23" y="0"/>
                        </a:lnTo>
                        <a:close/>
                      </a:path>
                    </a:pathLst>
                  </a:custGeom>
                  <a:solidFill>
                    <a:srgbClr val="8E00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endParaRPr lang="pt-PT" dirty="0"/>
                  </a:p>
                </p:txBody>
              </p:sp>
              <p:sp>
                <p:nvSpPr>
                  <p:cNvPr id="218" name="Seta: Pentágono 161">
                    <a:extLst>
                      <a:ext uri="{FF2B5EF4-FFF2-40B4-BE49-F238E27FC236}">
                        <a16:creationId xmlns:a16="http://schemas.microsoft.com/office/drawing/2014/main" id="{B10D69B4-FC6C-4083-AD3A-B55D39F86971}"/>
                      </a:ext>
                    </a:extLst>
                  </p:cNvPr>
                  <p:cNvSpPr/>
                  <p:nvPr/>
                </p:nvSpPr>
                <p:spPr>
                  <a:xfrm>
                    <a:off x="2786888" y="5628667"/>
                    <a:ext cx="3482625" cy="1229333"/>
                  </a:xfrm>
                  <a:custGeom>
                    <a:avLst/>
                    <a:gdLst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0 w 3526175"/>
                      <a:gd name="connsiteY4" fmla="*/ 1229333 h 1229333"/>
                      <a:gd name="connsiteX5" fmla="*/ 0 w 3526175"/>
                      <a:gd name="connsiteY5" fmla="*/ 0 h 1229333"/>
                      <a:gd name="connsiteX0" fmla="*/ 6 w 3526181"/>
                      <a:gd name="connsiteY0" fmla="*/ 0 h 1229333"/>
                      <a:gd name="connsiteX1" fmla="*/ 3225019 w 3526181"/>
                      <a:gd name="connsiteY1" fmla="*/ 0 h 1229333"/>
                      <a:gd name="connsiteX2" fmla="*/ 3526181 w 3526181"/>
                      <a:gd name="connsiteY2" fmla="*/ 614667 h 1229333"/>
                      <a:gd name="connsiteX3" fmla="*/ 3225019 w 3526181"/>
                      <a:gd name="connsiteY3" fmla="*/ 1229333 h 1229333"/>
                      <a:gd name="connsiteX4" fmla="*/ 6 w 3526181"/>
                      <a:gd name="connsiteY4" fmla="*/ 1229333 h 1229333"/>
                      <a:gd name="connsiteX5" fmla="*/ 348103 w 3526181"/>
                      <a:gd name="connsiteY5" fmla="*/ 616293 h 1229333"/>
                      <a:gd name="connsiteX6" fmla="*/ 6 w 3526181"/>
                      <a:gd name="connsiteY6" fmla="*/ 0 h 1229333"/>
                      <a:gd name="connsiteX0" fmla="*/ 156 w 3526331"/>
                      <a:gd name="connsiteY0" fmla="*/ 0 h 1229333"/>
                      <a:gd name="connsiteX1" fmla="*/ 3225169 w 3526331"/>
                      <a:gd name="connsiteY1" fmla="*/ 0 h 1229333"/>
                      <a:gd name="connsiteX2" fmla="*/ 3526331 w 3526331"/>
                      <a:gd name="connsiteY2" fmla="*/ 614667 h 1229333"/>
                      <a:gd name="connsiteX3" fmla="*/ 3225169 w 3526331"/>
                      <a:gd name="connsiteY3" fmla="*/ 1229333 h 1229333"/>
                      <a:gd name="connsiteX4" fmla="*/ 156 w 3526331"/>
                      <a:gd name="connsiteY4" fmla="*/ 1229333 h 1229333"/>
                      <a:gd name="connsiteX5" fmla="*/ 348253 w 3526331"/>
                      <a:gd name="connsiteY5" fmla="*/ 616293 h 1229333"/>
                      <a:gd name="connsiteX6" fmla="*/ 156 w 3526331"/>
                      <a:gd name="connsiteY6" fmla="*/ 0 h 1229333"/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45720 w 3526175"/>
                      <a:gd name="connsiteY4" fmla="*/ 1225176 h 1229333"/>
                      <a:gd name="connsiteX5" fmla="*/ 348097 w 3526175"/>
                      <a:gd name="connsiteY5" fmla="*/ 616293 h 1229333"/>
                      <a:gd name="connsiteX6" fmla="*/ 0 w 3526175"/>
                      <a:gd name="connsiteY6" fmla="*/ 0 h 1229333"/>
                      <a:gd name="connsiteX0" fmla="*/ 10483 w 3482625"/>
                      <a:gd name="connsiteY0" fmla="*/ 0 h 1229333"/>
                      <a:gd name="connsiteX1" fmla="*/ 3181463 w 3482625"/>
                      <a:gd name="connsiteY1" fmla="*/ 0 h 1229333"/>
                      <a:gd name="connsiteX2" fmla="*/ 3482625 w 3482625"/>
                      <a:gd name="connsiteY2" fmla="*/ 614667 h 1229333"/>
                      <a:gd name="connsiteX3" fmla="*/ 3181463 w 3482625"/>
                      <a:gd name="connsiteY3" fmla="*/ 1229333 h 1229333"/>
                      <a:gd name="connsiteX4" fmla="*/ 2170 w 3482625"/>
                      <a:gd name="connsiteY4" fmla="*/ 1225176 h 1229333"/>
                      <a:gd name="connsiteX5" fmla="*/ 304547 w 3482625"/>
                      <a:gd name="connsiteY5" fmla="*/ 616293 h 1229333"/>
                      <a:gd name="connsiteX6" fmla="*/ 10483 w 3482625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82625" h="1229333">
                        <a:moveTo>
                          <a:pt x="10483" y="0"/>
                        </a:moveTo>
                        <a:lnTo>
                          <a:pt x="3181463" y="0"/>
                        </a:lnTo>
                        <a:lnTo>
                          <a:pt x="3482625" y="614667"/>
                        </a:lnTo>
                        <a:lnTo>
                          <a:pt x="3181463" y="1229333"/>
                        </a:lnTo>
                        <a:lnTo>
                          <a:pt x="2170" y="1225176"/>
                        </a:lnTo>
                        <a:cubicBezTo>
                          <a:pt x="439" y="1020829"/>
                          <a:pt x="-38700" y="1236276"/>
                          <a:pt x="304547" y="616293"/>
                        </a:cubicBezTo>
                        <a:lnTo>
                          <a:pt x="10483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220" name="Seta: Pentágono 160">
                    <a:extLst>
                      <a:ext uri="{FF2B5EF4-FFF2-40B4-BE49-F238E27FC236}">
                        <a16:creationId xmlns:a16="http://schemas.microsoft.com/office/drawing/2014/main" id="{BBAAE445-5861-45F5-8C68-29547F1ED1AA}"/>
                      </a:ext>
                    </a:extLst>
                  </p:cNvPr>
                  <p:cNvSpPr/>
                  <p:nvPr/>
                </p:nvSpPr>
                <p:spPr>
                  <a:xfrm>
                    <a:off x="1216003" y="5628057"/>
                    <a:ext cx="1883807" cy="1229333"/>
                  </a:xfrm>
                  <a:custGeom>
                    <a:avLst/>
                    <a:gdLst>
                      <a:gd name="connsiteX0" fmla="*/ 0 w 1883748"/>
                      <a:gd name="connsiteY0" fmla="*/ 0 h 1229333"/>
                      <a:gd name="connsiteX1" fmla="*/ 1582586 w 1883748"/>
                      <a:gd name="connsiteY1" fmla="*/ 0 h 1229333"/>
                      <a:gd name="connsiteX2" fmla="*/ 1883748 w 1883748"/>
                      <a:gd name="connsiteY2" fmla="*/ 614667 h 1229333"/>
                      <a:gd name="connsiteX3" fmla="*/ 1582586 w 1883748"/>
                      <a:gd name="connsiteY3" fmla="*/ 1229333 h 1229333"/>
                      <a:gd name="connsiteX4" fmla="*/ 0 w 1883748"/>
                      <a:gd name="connsiteY4" fmla="*/ 1229333 h 1229333"/>
                      <a:gd name="connsiteX5" fmla="*/ 0 w 1883748"/>
                      <a:gd name="connsiteY5" fmla="*/ 0 h 1229333"/>
                      <a:gd name="connsiteX0" fmla="*/ 3 w 1883751"/>
                      <a:gd name="connsiteY0" fmla="*/ 0 h 1229333"/>
                      <a:gd name="connsiteX1" fmla="*/ 1582589 w 1883751"/>
                      <a:gd name="connsiteY1" fmla="*/ 0 h 1229333"/>
                      <a:gd name="connsiteX2" fmla="*/ 1883751 w 1883751"/>
                      <a:gd name="connsiteY2" fmla="*/ 614667 h 1229333"/>
                      <a:gd name="connsiteX3" fmla="*/ 1582589 w 1883751"/>
                      <a:gd name="connsiteY3" fmla="*/ 1229333 h 1229333"/>
                      <a:gd name="connsiteX4" fmla="*/ 3 w 1883751"/>
                      <a:gd name="connsiteY4" fmla="*/ 1229333 h 1229333"/>
                      <a:gd name="connsiteX5" fmla="*/ 287644 w 1883751"/>
                      <a:gd name="connsiteY5" fmla="*/ 600277 h 1229333"/>
                      <a:gd name="connsiteX6" fmla="*/ 3 w 1883751"/>
                      <a:gd name="connsiteY6" fmla="*/ 0 h 1229333"/>
                      <a:gd name="connsiteX0" fmla="*/ 59 w 1883807"/>
                      <a:gd name="connsiteY0" fmla="*/ 0 h 1229333"/>
                      <a:gd name="connsiteX1" fmla="*/ 1582645 w 1883807"/>
                      <a:gd name="connsiteY1" fmla="*/ 0 h 1229333"/>
                      <a:gd name="connsiteX2" fmla="*/ 1883807 w 1883807"/>
                      <a:gd name="connsiteY2" fmla="*/ 614667 h 1229333"/>
                      <a:gd name="connsiteX3" fmla="*/ 1582645 w 1883807"/>
                      <a:gd name="connsiteY3" fmla="*/ 1229333 h 1229333"/>
                      <a:gd name="connsiteX4" fmla="*/ 59 w 1883807"/>
                      <a:gd name="connsiteY4" fmla="*/ 1229333 h 1229333"/>
                      <a:gd name="connsiteX5" fmla="*/ 287700 w 1883807"/>
                      <a:gd name="connsiteY5" fmla="*/ 600277 h 1229333"/>
                      <a:gd name="connsiteX6" fmla="*/ 59 w 1883807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83807" h="1229333">
                        <a:moveTo>
                          <a:pt x="59" y="0"/>
                        </a:moveTo>
                        <a:lnTo>
                          <a:pt x="1582645" y="0"/>
                        </a:lnTo>
                        <a:lnTo>
                          <a:pt x="1883807" y="614667"/>
                        </a:lnTo>
                        <a:lnTo>
                          <a:pt x="1582645" y="1229333"/>
                        </a:lnTo>
                        <a:lnTo>
                          <a:pt x="59" y="1229333"/>
                        </a:lnTo>
                        <a:cubicBezTo>
                          <a:pt x="-1043" y="1027960"/>
                          <a:pt x="10325" y="1217287"/>
                          <a:pt x="287700" y="600277"/>
                        </a:cubicBezTo>
                        <a:lnTo>
                          <a:pt x="59" y="0"/>
                        </a:lnTo>
                        <a:close/>
                      </a:path>
                    </a:pathLst>
                  </a:custGeom>
                  <a:solidFill>
                    <a:srgbClr val="8E00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Español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223" name="Seta: Pentágono 42">
                    <a:extLst>
                      <a:ext uri="{FF2B5EF4-FFF2-40B4-BE49-F238E27FC236}">
                        <a16:creationId xmlns:a16="http://schemas.microsoft.com/office/drawing/2014/main" id="{7F8D8FFE-A34C-405A-AB8C-D4A449161506}"/>
                      </a:ext>
                    </a:extLst>
                  </p:cNvPr>
                  <p:cNvSpPr/>
                  <p:nvPr/>
                </p:nvSpPr>
                <p:spPr>
                  <a:xfrm>
                    <a:off x="209885" y="5628666"/>
                    <a:ext cx="1302684" cy="1229333"/>
                  </a:xfrm>
                  <a:custGeom>
                    <a:avLst/>
                    <a:gdLst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0 w 1302684"/>
                      <a:gd name="connsiteY5" fmla="*/ 0 h 1229333"/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285415 w 1302684"/>
                      <a:gd name="connsiteY5" fmla="*/ 591159 h 1229333"/>
                      <a:gd name="connsiteX6" fmla="*/ 0 w 1302684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02684" h="1229333">
                        <a:moveTo>
                          <a:pt x="0" y="0"/>
                        </a:moveTo>
                        <a:lnTo>
                          <a:pt x="1001522" y="0"/>
                        </a:lnTo>
                        <a:lnTo>
                          <a:pt x="1302684" y="614667"/>
                        </a:lnTo>
                        <a:lnTo>
                          <a:pt x="1001522" y="1229333"/>
                        </a:lnTo>
                        <a:lnTo>
                          <a:pt x="0" y="1229333"/>
                        </a:lnTo>
                        <a:cubicBezTo>
                          <a:pt x="-112" y="1019783"/>
                          <a:pt x="285527" y="800709"/>
                          <a:pt x="285415" y="591159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</p:grpSp>
            <p:grpSp>
              <p:nvGrpSpPr>
                <p:cNvPr id="15" name="Agrupar 14">
                  <a:extLst>
                    <a:ext uri="{FF2B5EF4-FFF2-40B4-BE49-F238E27FC236}">
                      <a16:creationId xmlns:a16="http://schemas.microsoft.com/office/drawing/2014/main" id="{E20A8FD9-B64A-42D4-A66C-283A5F8CD16C}"/>
                    </a:ext>
                  </a:extLst>
                </p:cNvPr>
                <p:cNvGrpSpPr/>
                <p:nvPr/>
              </p:nvGrpSpPr>
              <p:grpSpPr>
                <a:xfrm>
                  <a:off x="227534" y="5434451"/>
                  <a:ext cx="6963606" cy="533247"/>
                  <a:chOff x="227534" y="5434451"/>
                  <a:chExt cx="6963606" cy="533247"/>
                </a:xfrm>
              </p:grpSpPr>
              <p:grpSp>
                <p:nvGrpSpPr>
                  <p:cNvPr id="14" name="Agrupar 13">
                    <a:extLst>
                      <a:ext uri="{FF2B5EF4-FFF2-40B4-BE49-F238E27FC236}">
                        <a16:creationId xmlns:a16="http://schemas.microsoft.com/office/drawing/2014/main" id="{FB0D17F4-6473-4326-9A8D-6962CF3F3A4F}"/>
                      </a:ext>
                    </a:extLst>
                  </p:cNvPr>
                  <p:cNvGrpSpPr/>
                  <p:nvPr/>
                </p:nvGrpSpPr>
                <p:grpSpPr>
                  <a:xfrm>
                    <a:off x="227534" y="5434451"/>
                    <a:ext cx="6843826" cy="165471"/>
                    <a:chOff x="227534" y="5434451"/>
                    <a:chExt cx="6843826" cy="165471"/>
                  </a:xfrm>
                </p:grpSpPr>
                <p:cxnSp>
                  <p:nvCxnSpPr>
                    <p:cNvPr id="188" name="Conexão Reta Unidirecional 3">
                      <a:extLst>
                        <a:ext uri="{FF2B5EF4-FFF2-40B4-BE49-F238E27FC236}">
                          <a16:creationId xmlns:a16="http://schemas.microsoft.com/office/drawing/2014/main" id="{F95C96F3-10EB-46D5-9CE1-564DC768196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V="1">
                      <a:off x="227534" y="5526713"/>
                      <a:ext cx="6843826" cy="9527"/>
                    </a:xfrm>
                    <a:prstGeom prst="straightConnector1">
                      <a:avLst/>
                    </a:prstGeom>
                    <a:ln w="1905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tailEnd type="triangle"/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89" name="Conexão Reta 29">
                      <a:extLst>
                        <a:ext uri="{FF2B5EF4-FFF2-40B4-BE49-F238E27FC236}">
                          <a16:creationId xmlns:a16="http://schemas.microsoft.com/office/drawing/2014/main" id="{80203C64-17AD-4F0A-8141-EFE7AA0978F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1257920" y="5434451"/>
                      <a:ext cx="0" cy="165471"/>
                    </a:xfrm>
                    <a:prstGeom prst="line">
                      <a:avLst/>
                    </a:prstGeom>
                    <a:ln w="19050" cmpd="sng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headEnd type="none" w="sm" len="sm"/>
                      <a:tailEnd type="none" w="sm" len="sm"/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0" name="Conexão Reta 34">
                      <a:extLst>
                        <a:ext uri="{FF2B5EF4-FFF2-40B4-BE49-F238E27FC236}">
                          <a16:creationId xmlns:a16="http://schemas.microsoft.com/office/drawing/2014/main" id="{AF62CB0E-20F8-410F-9E65-2D47D1C9115A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067403" y="5434451"/>
                      <a:ext cx="0" cy="165471"/>
                    </a:xfrm>
                    <a:prstGeom prst="line">
                      <a:avLst/>
                    </a:prstGeom>
                    <a:ln w="19050" cmpd="sng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ash"/>
                      <a:headEnd type="none" w="sm" len="sm"/>
                      <a:tailEnd type="none" w="sm" len="sm"/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1" name="Conexão Reta 35">
                      <a:extLst>
                        <a:ext uri="{FF2B5EF4-FFF2-40B4-BE49-F238E27FC236}">
                          <a16:creationId xmlns:a16="http://schemas.microsoft.com/office/drawing/2014/main" id="{D89726EB-026D-4C5F-8BFC-CC82C1A5BD0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76886" y="5434451"/>
                      <a:ext cx="0" cy="165471"/>
                    </a:xfrm>
                    <a:prstGeom prst="line">
                      <a:avLst/>
                    </a:prstGeom>
                    <a:ln w="19050" cmpd="sng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ash"/>
                      <a:headEnd type="none" w="sm" len="sm"/>
                      <a:tailEnd type="none" w="sm" len="sm"/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5" name="Conexão Reta 36">
                      <a:extLst>
                        <a:ext uri="{FF2B5EF4-FFF2-40B4-BE49-F238E27FC236}">
                          <a16:creationId xmlns:a16="http://schemas.microsoft.com/office/drawing/2014/main" id="{AF692B34-B21D-450D-A0AD-DD060E8E648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3686370" y="5434451"/>
                      <a:ext cx="0" cy="165471"/>
                    </a:xfrm>
                    <a:prstGeom prst="line">
                      <a:avLst/>
                    </a:prstGeom>
                    <a:ln w="19050" cmpd="sng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ash"/>
                      <a:headEnd type="none" w="sm" len="sm"/>
                      <a:tailEnd type="none" w="sm" len="sm"/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6" name="Conexão Reta 37">
                      <a:extLst>
                        <a:ext uri="{FF2B5EF4-FFF2-40B4-BE49-F238E27FC236}">
                          <a16:creationId xmlns:a16="http://schemas.microsoft.com/office/drawing/2014/main" id="{000A6D0E-8C15-4D19-B083-1AF712A9FD3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4495853" y="5434451"/>
                      <a:ext cx="0" cy="165471"/>
                    </a:xfrm>
                    <a:prstGeom prst="line">
                      <a:avLst/>
                    </a:prstGeom>
                    <a:ln w="19050" cmpd="sng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olid"/>
                      <a:headEnd type="none" w="sm" len="sm"/>
                      <a:tailEnd type="none" w="sm" len="sm"/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7" name="Conexão Reta 38">
                      <a:extLst>
                        <a:ext uri="{FF2B5EF4-FFF2-40B4-BE49-F238E27FC236}">
                          <a16:creationId xmlns:a16="http://schemas.microsoft.com/office/drawing/2014/main" id="{179171AD-2E9E-4F99-8563-BB64187014AE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5305336" y="5434451"/>
                      <a:ext cx="0" cy="165471"/>
                    </a:xfrm>
                    <a:prstGeom prst="line">
                      <a:avLst/>
                    </a:prstGeom>
                    <a:ln w="19050" cmpd="sng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ash"/>
                      <a:headEnd type="none" w="sm" len="sm"/>
                      <a:tailEnd type="none" w="sm" len="sm"/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98" name="Conexão Reta 44">
                      <a:extLst>
                        <a:ext uri="{FF2B5EF4-FFF2-40B4-BE49-F238E27FC236}">
                          <a16:creationId xmlns:a16="http://schemas.microsoft.com/office/drawing/2014/main" id="{F6D907E7-C4E8-4069-B457-1A0168BE86EF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114819" y="5434451"/>
                      <a:ext cx="0" cy="165471"/>
                    </a:xfrm>
                    <a:prstGeom prst="line">
                      <a:avLst/>
                    </a:prstGeom>
                    <a:ln w="19050" cmpd="sng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ash"/>
                      <a:headEnd type="none" w="sm" len="sm"/>
                      <a:tailEnd type="none" w="sm" len="sm"/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204" name="Conexão Reta 46">
                      <a:extLst>
                        <a:ext uri="{FF2B5EF4-FFF2-40B4-BE49-F238E27FC236}">
                          <a16:creationId xmlns:a16="http://schemas.microsoft.com/office/drawing/2014/main" id="{30F0A350-83C8-46DB-8948-0ABC87FAAFD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6924303" y="5434451"/>
                      <a:ext cx="0" cy="165471"/>
                    </a:xfrm>
                    <a:prstGeom prst="line">
                      <a:avLst/>
                    </a:prstGeom>
                    <a:ln w="19050" cmpd="sng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prstDash val="sysDash"/>
                      <a:headEnd type="none" w="sm" len="sm"/>
                      <a:tailEnd type="none" w="sm" len="sm"/>
                    </a:ln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64" name="Grupo 12" title="Texto da Linha Cronológica">
                    <a:extLst>
                      <a:ext uri="{FF2B5EF4-FFF2-40B4-BE49-F238E27FC236}">
                        <a16:creationId xmlns:a16="http://schemas.microsoft.com/office/drawing/2014/main" id="{001935F2-40F0-4245-8EA5-F474D0B8D4CB}"/>
                      </a:ext>
                    </a:extLst>
                  </p:cNvPr>
                  <p:cNvGrpSpPr/>
                  <p:nvPr/>
                </p:nvGrpSpPr>
                <p:grpSpPr>
                  <a:xfrm>
                    <a:off x="902182" y="5731961"/>
                    <a:ext cx="6288958" cy="235737"/>
                    <a:chOff x="782971" y="5817314"/>
                    <a:chExt cx="5029654" cy="235737"/>
                  </a:xfrm>
                </p:grpSpPr>
                <p:sp>
                  <p:nvSpPr>
                    <p:cNvPr id="166" name="Caixa de texto 71">
                      <a:extLst>
                        <a:ext uri="{FF2B5EF4-FFF2-40B4-BE49-F238E27FC236}">
                          <a16:creationId xmlns:a16="http://schemas.microsoft.com/office/drawing/2014/main" id="{4358C6D3-BF58-4297-9CD4-D5B6D9321BF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782971" y="5817314"/>
                      <a:ext cx="569010" cy="235737"/>
                    </a:xfrm>
                    <a:prstGeom prst="rect">
                      <a:avLst/>
                    </a:prstGeom>
                    <a:noFill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/>
                      <a:r>
                        <a:rPr lang="pt-PT" sz="1050" b="1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rebuchet MS" panose="020B0603020202020204" pitchFamily="34" charset="0"/>
                        </a:rPr>
                        <a:t>1230</a:t>
                      </a:r>
                    </a:p>
                  </p:txBody>
                </p:sp>
                <p:sp>
                  <p:nvSpPr>
                    <p:cNvPr id="168" name="Caixa de texto 72">
                      <a:extLst>
                        <a:ext uri="{FF2B5EF4-FFF2-40B4-BE49-F238E27FC236}">
                          <a16:creationId xmlns:a16="http://schemas.microsoft.com/office/drawing/2014/main" id="{F87FC555-B65D-435F-A09D-EAFEDD34A4F8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1510890" y="5817314"/>
                      <a:ext cx="407956" cy="235737"/>
                    </a:xfrm>
                    <a:prstGeom prst="rect">
                      <a:avLst/>
                    </a:prstGeom>
                    <a:noFill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/>
                      <a:r>
                        <a:rPr lang="pt-PT" sz="1050" b="1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rebuchet MS" panose="020B0603020202020204" pitchFamily="34" charset="0"/>
                        </a:rPr>
                        <a:t>1267</a:t>
                      </a:r>
                    </a:p>
                  </p:txBody>
                </p:sp>
                <p:sp>
                  <p:nvSpPr>
                    <p:cNvPr id="169" name="Caixa de texto 73">
                      <a:extLst>
                        <a:ext uri="{FF2B5EF4-FFF2-40B4-BE49-F238E27FC236}">
                          <a16:creationId xmlns:a16="http://schemas.microsoft.com/office/drawing/2014/main" id="{F8C94373-8255-471B-8398-1C7D9E09AA2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158282" y="5817314"/>
                      <a:ext cx="407956" cy="235737"/>
                    </a:xfrm>
                    <a:prstGeom prst="rect">
                      <a:avLst/>
                    </a:prstGeom>
                    <a:noFill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/>
                      <a:r>
                        <a:rPr lang="pt-PT" sz="1050" b="1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rebuchet MS" panose="020B0603020202020204" pitchFamily="34" charset="0"/>
                        </a:rPr>
                        <a:t>1297</a:t>
                      </a:r>
                    </a:p>
                  </p:txBody>
                </p:sp>
                <p:sp>
                  <p:nvSpPr>
                    <p:cNvPr id="170" name="Caixa de texto 74">
                      <a:extLst>
                        <a:ext uri="{FF2B5EF4-FFF2-40B4-BE49-F238E27FC236}">
                          <a16:creationId xmlns:a16="http://schemas.microsoft.com/office/drawing/2014/main" id="{3C9B2BF0-5482-4ECB-B2B6-F545DA9605C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2805674" y="5817314"/>
                      <a:ext cx="407956" cy="235737"/>
                    </a:xfrm>
                    <a:prstGeom prst="rect">
                      <a:avLst/>
                    </a:prstGeom>
                    <a:noFill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/>
                      <a:r>
                        <a:rPr lang="pt-PT" sz="1050" b="1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rebuchet MS" panose="020B0603020202020204" pitchFamily="34" charset="0"/>
                        </a:rPr>
                        <a:t>1504</a:t>
                      </a:r>
                    </a:p>
                  </p:txBody>
                </p:sp>
                <p:sp>
                  <p:nvSpPr>
                    <p:cNvPr id="171" name="Caixa de texto 100">
                      <a:extLst>
                        <a:ext uri="{FF2B5EF4-FFF2-40B4-BE49-F238E27FC236}">
                          <a16:creationId xmlns:a16="http://schemas.microsoft.com/office/drawing/2014/main" id="{EB0363F0-BCE2-4D30-B16D-44A88BE507D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3381966" y="5817314"/>
                      <a:ext cx="569010" cy="235737"/>
                    </a:xfrm>
                    <a:prstGeom prst="rect">
                      <a:avLst/>
                    </a:prstGeom>
                    <a:noFill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/>
                      <a:r>
                        <a:rPr lang="pt-PT" sz="1050" b="1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rebuchet MS" panose="020B0603020202020204" pitchFamily="34" charset="0"/>
                        </a:rPr>
                        <a:t>1532</a:t>
                      </a:r>
                    </a:p>
                  </p:txBody>
                </p:sp>
                <p:sp>
                  <p:nvSpPr>
                    <p:cNvPr id="172" name="Caixa de texto 101">
                      <a:extLst>
                        <a:ext uri="{FF2B5EF4-FFF2-40B4-BE49-F238E27FC236}">
                          <a16:creationId xmlns:a16="http://schemas.microsoft.com/office/drawing/2014/main" id="{77D88742-05AD-4D38-ADB6-6319DB9ED45B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109885" y="5817314"/>
                      <a:ext cx="407956" cy="235737"/>
                    </a:xfrm>
                    <a:prstGeom prst="rect">
                      <a:avLst/>
                    </a:prstGeom>
                    <a:noFill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/>
                      <a:r>
                        <a:rPr lang="pt-PT" sz="1050" b="1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rebuchet MS" panose="020B0603020202020204" pitchFamily="34" charset="0"/>
                        </a:rPr>
                        <a:t>1640</a:t>
                      </a:r>
                    </a:p>
                  </p:txBody>
                </p:sp>
                <p:sp>
                  <p:nvSpPr>
                    <p:cNvPr id="173" name="Caixa de texto 102">
                      <a:extLst>
                        <a:ext uri="{FF2B5EF4-FFF2-40B4-BE49-F238E27FC236}">
                          <a16:creationId xmlns:a16="http://schemas.microsoft.com/office/drawing/2014/main" id="{7280A215-5261-47B8-B22A-D7AEC049C02C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4757277" y="5817314"/>
                      <a:ext cx="407956" cy="235737"/>
                    </a:xfrm>
                    <a:prstGeom prst="rect">
                      <a:avLst/>
                    </a:prstGeom>
                    <a:noFill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/>
                      <a:r>
                        <a:rPr lang="pt-PT" sz="1050" b="1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rebuchet MS" panose="020B0603020202020204" pitchFamily="34" charset="0"/>
                        </a:rPr>
                        <a:t>1657</a:t>
                      </a:r>
                    </a:p>
                  </p:txBody>
                </p:sp>
                <p:sp>
                  <p:nvSpPr>
                    <p:cNvPr id="175" name="Caixa de texto 103">
                      <a:extLst>
                        <a:ext uri="{FF2B5EF4-FFF2-40B4-BE49-F238E27FC236}">
                          <a16:creationId xmlns:a16="http://schemas.microsoft.com/office/drawing/2014/main" id="{2B0CD6DF-6467-4BF9-9B19-CEE56DA7087F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404669" y="5817314"/>
                      <a:ext cx="407956" cy="235737"/>
                    </a:xfrm>
                    <a:prstGeom prst="rect">
                      <a:avLst/>
                    </a:prstGeom>
                    <a:noFill/>
                    <a:scene3d>
                      <a:camera prst="orthographicFront"/>
                      <a:lightRig rig="threePt" dir="t"/>
                    </a:scene3d>
                    <a:sp3d>
                      <a:bevelT/>
                    </a:sp3d>
                  </p:spPr>
                  <p:txBody>
                    <a:bodyPr wrap="square" lIns="0" tIns="0" rIns="0" bIns="0" rtlCol="0">
                      <a:noAutofit/>
                    </a:bodyPr>
                    <a:lstStyle/>
                    <a:p>
                      <a:pPr algn="ctr"/>
                      <a:r>
                        <a:rPr lang="pt-PT" sz="1050" b="1" dirty="0">
                          <a:ln w="0"/>
                          <a:solidFill>
                            <a:schemeClr val="bg1"/>
                          </a:solidFill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rebuchet MS" panose="020B0603020202020204" pitchFamily="34" charset="0"/>
                        </a:rPr>
                        <a:t>1668</a:t>
                      </a:r>
                      <a:r>
                        <a:rPr lang="pt-PT" sz="1000" dirty="0">
                          <a:ln w="0"/>
                          <a:effectLst>
                            <a:outerShdw blurRad="38100" dist="19050" dir="2700000" algn="tl" rotWithShape="0">
                              <a:schemeClr val="dk1">
                                <a:alpha val="40000"/>
                              </a:schemeClr>
                            </a:outerShdw>
                          </a:effectLst>
                          <a:latin typeface="Trebuchet MS" panose="020B0603020202020204" pitchFamily="34" charset="0"/>
                        </a:rPr>
                        <a:t>		</a:t>
                      </a:r>
                    </a:p>
                  </p:txBody>
                </p:sp>
              </p:grpSp>
            </p:grpSp>
          </p:grpSp>
        </p:grpSp>
        <p:sp>
          <p:nvSpPr>
            <p:cNvPr id="165" name="Retângulo 164">
              <a:extLst>
                <a:ext uri="{FF2B5EF4-FFF2-40B4-BE49-F238E27FC236}">
                  <a16:creationId xmlns:a16="http://schemas.microsoft.com/office/drawing/2014/main" id="{679C99A8-B50E-4AA3-BF69-0F838C6B646F}"/>
                </a:ext>
              </a:extLst>
            </p:cNvPr>
            <p:cNvSpPr/>
            <p:nvPr/>
          </p:nvSpPr>
          <p:spPr>
            <a:xfrm>
              <a:off x="6107351" y="6048386"/>
              <a:ext cx="1218663" cy="430887"/>
            </a:xfrm>
            <a:prstGeom prst="rect">
              <a:avLst/>
            </a:prstGeom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wrap="square">
              <a:spAutoFit/>
            </a:bodyPr>
            <a:lstStyle/>
            <a:p>
              <a:pPr algn="ctr"/>
              <a:r>
                <a:rPr lang="pt-PT" sz="1100" b="1" cap="small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rPr>
                <a:t>Dominio</a:t>
              </a:r>
              <a:r>
                <a: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rPr>
                <a:t> </a:t>
              </a:r>
            </a:p>
            <a:p>
              <a:pPr algn="ctr"/>
              <a:r>
                <a:rPr lang="pt-PT" sz="1100" b="1" cap="small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rPr>
                <a:t>Español</a:t>
              </a:r>
              <a:endParaRPr lang="pt-PT" sz="1100" b="1" cap="small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anose="02020502050305020303" pitchFamily="18" charset="0"/>
              </a:endParaRPr>
            </a:p>
          </p:txBody>
        </p:sp>
      </p:grpSp>
      <p:grpSp>
        <p:nvGrpSpPr>
          <p:cNvPr id="76" name="Marco 2" title="Marco 2">
            <a:extLst>
              <a:ext uri="{FF2B5EF4-FFF2-40B4-BE49-F238E27FC236}">
                <a16:creationId xmlns:a16="http://schemas.microsoft.com/office/drawing/2014/main" id="{6AE24B3B-507C-489C-9058-E4C2388E812A}"/>
              </a:ext>
            </a:extLst>
          </p:cNvPr>
          <p:cNvGrpSpPr/>
          <p:nvPr/>
        </p:nvGrpSpPr>
        <p:grpSpPr>
          <a:xfrm>
            <a:off x="6684434" y="3643377"/>
            <a:ext cx="731691" cy="1691285"/>
            <a:chOff x="1479740" y="515568"/>
            <a:chExt cx="741718" cy="4924004"/>
          </a:xfrm>
        </p:grpSpPr>
        <p:sp>
          <p:nvSpPr>
            <p:cNvPr id="78" name="Seta: Para Baixo 77" title="Seta Alta do Marco">
              <a:extLst>
                <a:ext uri="{FF2B5EF4-FFF2-40B4-BE49-F238E27FC236}">
                  <a16:creationId xmlns:a16="http://schemas.microsoft.com/office/drawing/2014/main" id="{15D7AD17-E066-487D-BE34-904D9BDC48DF}"/>
                </a:ext>
              </a:extLst>
            </p:cNvPr>
            <p:cNvSpPr/>
            <p:nvPr/>
          </p:nvSpPr>
          <p:spPr>
            <a:xfrm>
              <a:off x="1479740" y="2701370"/>
              <a:ext cx="470255" cy="2738202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79" name="Caixa de texto 114">
              <a:extLst>
                <a:ext uri="{FF2B5EF4-FFF2-40B4-BE49-F238E27FC236}">
                  <a16:creationId xmlns:a16="http://schemas.microsoft.com/office/drawing/2014/main" id="{26C25A92-038F-4616-A2BE-08C1ECA021D7}"/>
                </a:ext>
              </a:extLst>
            </p:cNvPr>
            <p:cNvSpPr txBox="1"/>
            <p:nvPr/>
          </p:nvSpPr>
          <p:spPr>
            <a:xfrm>
              <a:off x="1479740" y="515568"/>
              <a:ext cx="741718" cy="2150545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Tratado</a:t>
              </a:r>
            </a:p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De</a:t>
              </a:r>
            </a:p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Lisboa</a:t>
              </a:r>
            </a:p>
          </p:txBody>
        </p:sp>
      </p:grpSp>
      <p:sp>
        <p:nvSpPr>
          <p:cNvPr id="57" name="Caixa de texto 114">
            <a:extLst>
              <a:ext uri="{FF2B5EF4-FFF2-40B4-BE49-F238E27FC236}">
                <a16:creationId xmlns:a16="http://schemas.microsoft.com/office/drawing/2014/main" id="{3FCC3070-F353-4662-82BC-9D435DA02B3C}"/>
              </a:ext>
            </a:extLst>
          </p:cNvPr>
          <p:cNvSpPr txBox="1"/>
          <p:nvPr/>
        </p:nvSpPr>
        <p:spPr>
          <a:xfrm>
            <a:off x="1872251" y="3169251"/>
            <a:ext cx="129478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Convención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 Badajoz</a:t>
            </a:r>
          </a:p>
        </p:txBody>
      </p:sp>
      <p:sp>
        <p:nvSpPr>
          <p:cNvPr id="58" name="Caixa de texto 114">
            <a:extLst>
              <a:ext uri="{FF2B5EF4-FFF2-40B4-BE49-F238E27FC236}">
                <a16:creationId xmlns:a16="http://schemas.microsoft.com/office/drawing/2014/main" id="{A7997FE2-D564-41AA-810C-8AEFD3A5A743}"/>
              </a:ext>
            </a:extLst>
          </p:cNvPr>
          <p:cNvSpPr txBox="1"/>
          <p:nvPr/>
        </p:nvSpPr>
        <p:spPr>
          <a:xfrm>
            <a:off x="2658762" y="2483762"/>
            <a:ext cx="117981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Tratado de </a:t>
            </a:r>
          </a:p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Alcañices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59" name="Caixa de texto 114">
            <a:extLst>
              <a:ext uri="{FF2B5EF4-FFF2-40B4-BE49-F238E27FC236}">
                <a16:creationId xmlns:a16="http://schemas.microsoft.com/office/drawing/2014/main" id="{ED886457-6AC5-4209-9D1B-505C223CB913}"/>
              </a:ext>
            </a:extLst>
          </p:cNvPr>
          <p:cNvSpPr txBox="1"/>
          <p:nvPr/>
        </p:nvSpPr>
        <p:spPr>
          <a:xfrm>
            <a:off x="3343277" y="3884816"/>
            <a:ext cx="171203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Sede Episcopal</a:t>
            </a:r>
          </a:p>
          <a:p>
            <a:pPr algn="ctr"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Obispado</a:t>
            </a:r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de Ceuta</a:t>
            </a:r>
          </a:p>
        </p:txBody>
      </p:sp>
      <p:sp>
        <p:nvSpPr>
          <p:cNvPr id="60" name="Caixa de texto 114">
            <a:extLst>
              <a:ext uri="{FF2B5EF4-FFF2-40B4-BE49-F238E27FC236}">
                <a16:creationId xmlns:a16="http://schemas.microsoft.com/office/drawing/2014/main" id="{1EF977F0-06AB-4587-9B66-ACA6ABE0309E}"/>
              </a:ext>
            </a:extLst>
          </p:cNvPr>
          <p:cNvSpPr txBox="1"/>
          <p:nvPr/>
        </p:nvSpPr>
        <p:spPr>
          <a:xfrm>
            <a:off x="5055305" y="1755810"/>
            <a:ext cx="1221669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Restauración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063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Imagem 83" descr="Uma imagem com edifício&#10;&#10;Descrição gerada automaticamente">
            <a:extLst>
              <a:ext uri="{FF2B5EF4-FFF2-40B4-BE49-F238E27FC236}">
                <a16:creationId xmlns:a16="http://schemas.microsoft.com/office/drawing/2014/main" id="{25B5E949-3CC8-4692-AB39-3F5ECEB3954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63274" y="933417"/>
            <a:ext cx="3870634" cy="2905571"/>
          </a:xfrm>
          <a:prstGeom prst="rect">
            <a:avLst/>
          </a:prstGeom>
        </p:spPr>
      </p:pic>
      <p:sp>
        <p:nvSpPr>
          <p:cNvPr id="11" name="Título do Diapositivo">
            <a:extLst>
              <a:ext uri="{FF2B5EF4-FFF2-40B4-BE49-F238E27FC236}">
                <a16:creationId xmlns:a16="http://schemas.microsoft.com/office/drawing/2014/main" id="{82336B3C-0982-49C2-85B3-D4D69E435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2000" y="432000"/>
            <a:ext cx="2056019" cy="540000"/>
          </a:xfrm>
        </p:spPr>
        <p:txBody>
          <a:bodyPr rtlCol="0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pt-PT" b="1" dirty="0" err="1">
                <a:ln/>
                <a:solidFill>
                  <a:srgbClr val="8E0000"/>
                </a:solidFill>
              </a:rPr>
              <a:t>Olivenza</a:t>
            </a:r>
            <a:endParaRPr lang="pt-PT" sz="900" b="1" dirty="0">
              <a:ln/>
              <a:solidFill>
                <a:srgbClr val="8E0000"/>
              </a:solidFill>
            </a:endParaRPr>
          </a:p>
        </p:txBody>
      </p:sp>
      <p:sp>
        <p:nvSpPr>
          <p:cNvPr id="165" name="Retângulo 164">
            <a:extLst>
              <a:ext uri="{FF2B5EF4-FFF2-40B4-BE49-F238E27FC236}">
                <a16:creationId xmlns:a16="http://schemas.microsoft.com/office/drawing/2014/main" id="{679C99A8-B50E-4AA3-BF69-0F838C6B646F}"/>
              </a:ext>
            </a:extLst>
          </p:cNvPr>
          <p:cNvSpPr/>
          <p:nvPr/>
        </p:nvSpPr>
        <p:spPr>
          <a:xfrm>
            <a:off x="6107351" y="6048386"/>
            <a:ext cx="1218663" cy="430887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txBody>
          <a:bodyPr wrap="square">
            <a:spAutoFit/>
          </a:bodyPr>
          <a:lstStyle/>
          <a:p>
            <a:pPr algn="ctr"/>
            <a:r>
              <a:rPr lang="pt-PT" sz="1100" b="1" cap="small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anose="02020502050305020303" pitchFamily="18" charset="0"/>
              </a:rPr>
              <a:t>Domínio </a:t>
            </a:r>
          </a:p>
          <a:p>
            <a:pPr algn="ctr"/>
            <a:r>
              <a:rPr lang="pt-PT" sz="1100" b="1" cap="small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oudy Old Style" panose="02020502050305020303" pitchFamily="18" charset="0"/>
              </a:rPr>
              <a:t>Espanhol</a:t>
            </a:r>
          </a:p>
        </p:txBody>
      </p:sp>
      <p:cxnSp>
        <p:nvCxnSpPr>
          <p:cNvPr id="86" name="Conexão Reta Unidirecional 3">
            <a:extLst>
              <a:ext uri="{FF2B5EF4-FFF2-40B4-BE49-F238E27FC236}">
                <a16:creationId xmlns:a16="http://schemas.microsoft.com/office/drawing/2014/main" id="{B6C133F1-A505-483C-86C3-D0C080D7A256}"/>
              </a:ext>
            </a:extLst>
          </p:cNvPr>
          <p:cNvCxnSpPr>
            <a:cxnSpLocks/>
          </p:cNvCxnSpPr>
          <p:nvPr/>
        </p:nvCxnSpPr>
        <p:spPr>
          <a:xfrm>
            <a:off x="227534" y="5536240"/>
            <a:ext cx="8468791" cy="0"/>
          </a:xfrm>
          <a:prstGeom prst="straightConnector1">
            <a:avLst/>
          </a:prstGeom>
          <a:ln w="19050">
            <a:solidFill>
              <a:schemeClr val="tx1">
                <a:lumMod val="95000"/>
                <a:lumOff val="5000"/>
              </a:schemeClr>
            </a:solidFill>
            <a:tailEnd type="triangle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Conexão Reta 29">
            <a:extLst>
              <a:ext uri="{FF2B5EF4-FFF2-40B4-BE49-F238E27FC236}">
                <a16:creationId xmlns:a16="http://schemas.microsoft.com/office/drawing/2014/main" id="{562FE674-B612-4C1C-9C25-F57F1DFB8309}"/>
              </a:ext>
            </a:extLst>
          </p:cNvPr>
          <p:cNvCxnSpPr>
            <a:cxnSpLocks/>
          </p:cNvCxnSpPr>
          <p:nvPr/>
        </p:nvCxnSpPr>
        <p:spPr>
          <a:xfrm>
            <a:off x="1257920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exão Reta 34">
            <a:extLst>
              <a:ext uri="{FF2B5EF4-FFF2-40B4-BE49-F238E27FC236}">
                <a16:creationId xmlns:a16="http://schemas.microsoft.com/office/drawing/2014/main" id="{04443AD9-3721-4782-B842-B46D008306FB}"/>
              </a:ext>
            </a:extLst>
          </p:cNvPr>
          <p:cNvCxnSpPr>
            <a:cxnSpLocks/>
          </p:cNvCxnSpPr>
          <p:nvPr/>
        </p:nvCxnSpPr>
        <p:spPr>
          <a:xfrm>
            <a:off x="206740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exão Reta 35">
            <a:extLst>
              <a:ext uri="{FF2B5EF4-FFF2-40B4-BE49-F238E27FC236}">
                <a16:creationId xmlns:a16="http://schemas.microsoft.com/office/drawing/2014/main" id="{B48AE23B-78C2-4BBF-AD9F-BB95DCFACAF6}"/>
              </a:ext>
            </a:extLst>
          </p:cNvPr>
          <p:cNvCxnSpPr>
            <a:cxnSpLocks/>
          </p:cNvCxnSpPr>
          <p:nvPr/>
        </p:nvCxnSpPr>
        <p:spPr>
          <a:xfrm>
            <a:off x="287688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Conexão Reta 36">
            <a:extLst>
              <a:ext uri="{FF2B5EF4-FFF2-40B4-BE49-F238E27FC236}">
                <a16:creationId xmlns:a16="http://schemas.microsoft.com/office/drawing/2014/main" id="{A54C66AD-F645-4489-9E70-58054CCC34A5}"/>
              </a:ext>
            </a:extLst>
          </p:cNvPr>
          <p:cNvCxnSpPr>
            <a:cxnSpLocks/>
          </p:cNvCxnSpPr>
          <p:nvPr/>
        </p:nvCxnSpPr>
        <p:spPr>
          <a:xfrm>
            <a:off x="3686370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Conexão Reta 37">
            <a:extLst>
              <a:ext uri="{FF2B5EF4-FFF2-40B4-BE49-F238E27FC236}">
                <a16:creationId xmlns:a16="http://schemas.microsoft.com/office/drawing/2014/main" id="{12875CFD-3B9A-4A30-ADEB-88C6D7B33703}"/>
              </a:ext>
            </a:extLst>
          </p:cNvPr>
          <p:cNvCxnSpPr>
            <a:cxnSpLocks/>
          </p:cNvCxnSpPr>
          <p:nvPr/>
        </p:nvCxnSpPr>
        <p:spPr>
          <a:xfrm>
            <a:off x="449585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exão Reta 38">
            <a:extLst>
              <a:ext uri="{FF2B5EF4-FFF2-40B4-BE49-F238E27FC236}">
                <a16:creationId xmlns:a16="http://schemas.microsoft.com/office/drawing/2014/main" id="{2B14F3DC-99EE-4AF6-9CED-76849CA8123F}"/>
              </a:ext>
            </a:extLst>
          </p:cNvPr>
          <p:cNvCxnSpPr>
            <a:cxnSpLocks/>
          </p:cNvCxnSpPr>
          <p:nvPr/>
        </p:nvCxnSpPr>
        <p:spPr>
          <a:xfrm>
            <a:off x="530533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xão Reta 44">
            <a:extLst>
              <a:ext uri="{FF2B5EF4-FFF2-40B4-BE49-F238E27FC236}">
                <a16:creationId xmlns:a16="http://schemas.microsoft.com/office/drawing/2014/main" id="{78A9429C-479E-48FE-B623-455101DA778B}"/>
              </a:ext>
            </a:extLst>
          </p:cNvPr>
          <p:cNvCxnSpPr>
            <a:cxnSpLocks/>
          </p:cNvCxnSpPr>
          <p:nvPr/>
        </p:nvCxnSpPr>
        <p:spPr>
          <a:xfrm>
            <a:off x="6114819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exão Reta 46">
            <a:extLst>
              <a:ext uri="{FF2B5EF4-FFF2-40B4-BE49-F238E27FC236}">
                <a16:creationId xmlns:a16="http://schemas.microsoft.com/office/drawing/2014/main" id="{12879A0B-8537-477B-A029-BAF8C7D5F918}"/>
              </a:ext>
            </a:extLst>
          </p:cNvPr>
          <p:cNvCxnSpPr>
            <a:cxnSpLocks/>
          </p:cNvCxnSpPr>
          <p:nvPr/>
        </p:nvCxnSpPr>
        <p:spPr>
          <a:xfrm>
            <a:off x="6924303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exão Reta 49">
            <a:extLst>
              <a:ext uri="{FF2B5EF4-FFF2-40B4-BE49-F238E27FC236}">
                <a16:creationId xmlns:a16="http://schemas.microsoft.com/office/drawing/2014/main" id="{C6A0F8D7-F297-4DE9-AA0F-80F826EC6B1B}"/>
              </a:ext>
            </a:extLst>
          </p:cNvPr>
          <p:cNvCxnSpPr>
            <a:cxnSpLocks/>
          </p:cNvCxnSpPr>
          <p:nvPr/>
        </p:nvCxnSpPr>
        <p:spPr>
          <a:xfrm>
            <a:off x="7733786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olid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Conexão Reta 50">
            <a:extLst>
              <a:ext uri="{FF2B5EF4-FFF2-40B4-BE49-F238E27FC236}">
                <a16:creationId xmlns:a16="http://schemas.microsoft.com/office/drawing/2014/main" id="{1B8E2EF8-E302-489D-990C-AA4888C366F3}"/>
              </a:ext>
            </a:extLst>
          </p:cNvPr>
          <p:cNvCxnSpPr>
            <a:cxnSpLocks/>
          </p:cNvCxnSpPr>
          <p:nvPr/>
        </p:nvCxnSpPr>
        <p:spPr>
          <a:xfrm>
            <a:off x="8543269" y="5434451"/>
            <a:ext cx="0" cy="165471"/>
          </a:xfrm>
          <a:prstGeom prst="line">
            <a:avLst/>
          </a:prstGeom>
          <a:ln w="19050" cmpd="sng">
            <a:solidFill>
              <a:schemeClr val="tx1">
                <a:lumMod val="95000"/>
                <a:lumOff val="5000"/>
              </a:schemeClr>
            </a:solidFill>
            <a:prstDash val="sysDash"/>
            <a:headEnd type="none" w="sm" len="sm"/>
            <a:tailEnd type="none" w="sm" len="sm"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Agrupar 21">
            <a:extLst>
              <a:ext uri="{FF2B5EF4-FFF2-40B4-BE49-F238E27FC236}">
                <a16:creationId xmlns:a16="http://schemas.microsoft.com/office/drawing/2014/main" id="{B075FCAF-C19D-4AB3-B9A0-76F8BF931C4C}"/>
              </a:ext>
            </a:extLst>
          </p:cNvPr>
          <p:cNvGrpSpPr/>
          <p:nvPr/>
        </p:nvGrpSpPr>
        <p:grpSpPr>
          <a:xfrm>
            <a:off x="227534" y="1699034"/>
            <a:ext cx="8638183" cy="5057623"/>
            <a:chOff x="227534" y="1699034"/>
            <a:chExt cx="8638183" cy="5057623"/>
          </a:xfrm>
        </p:grpSpPr>
        <p:grpSp>
          <p:nvGrpSpPr>
            <p:cNvPr id="17" name="Marco 2" title="Marco 2">
              <a:extLst>
                <a:ext uri="{FF2B5EF4-FFF2-40B4-BE49-F238E27FC236}">
                  <a16:creationId xmlns:a16="http://schemas.microsoft.com/office/drawing/2014/main" id="{2AEC5DB5-2EFC-41F3-8029-7EE36BB08AF9}"/>
                </a:ext>
              </a:extLst>
            </p:cNvPr>
            <p:cNvGrpSpPr/>
            <p:nvPr/>
          </p:nvGrpSpPr>
          <p:grpSpPr>
            <a:xfrm>
              <a:off x="1040216" y="1699034"/>
              <a:ext cx="2222871" cy="3672933"/>
              <a:chOff x="1479740" y="1314551"/>
              <a:chExt cx="2222871" cy="4125021"/>
            </a:xfrm>
          </p:grpSpPr>
          <p:sp>
            <p:nvSpPr>
              <p:cNvPr id="113" name="Seta: Para Baixo 112" title="Seta Alta do Marco">
                <a:extLst>
                  <a:ext uri="{FF2B5EF4-FFF2-40B4-BE49-F238E27FC236}">
                    <a16:creationId xmlns:a16="http://schemas.microsoft.com/office/drawing/2014/main" id="{64FA0107-4988-4579-A5AC-40B595D901B9}"/>
                  </a:ext>
                </a:extLst>
              </p:cNvPr>
              <p:cNvSpPr/>
              <p:nvPr/>
            </p:nvSpPr>
            <p:spPr>
              <a:xfrm>
                <a:off x="1479740" y="1902395"/>
                <a:ext cx="470255" cy="3537177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grpSp>
            <p:nvGrpSpPr>
              <p:cNvPr id="6" name="Grupo 5" title="Texto do Marco">
                <a:extLst>
                  <a:ext uri="{FF2B5EF4-FFF2-40B4-BE49-F238E27FC236}">
                    <a16:creationId xmlns:a16="http://schemas.microsoft.com/office/drawing/2014/main" id="{907C4BC5-522C-48D3-A999-219DE8E9EC39}"/>
                  </a:ext>
                </a:extLst>
              </p:cNvPr>
              <p:cNvGrpSpPr/>
              <p:nvPr/>
            </p:nvGrpSpPr>
            <p:grpSpPr>
              <a:xfrm>
                <a:off x="1479743" y="1314551"/>
                <a:ext cx="2222868" cy="481283"/>
                <a:chOff x="2110558" y="2301844"/>
                <a:chExt cx="2222868" cy="481283"/>
              </a:xfrm>
            </p:grpSpPr>
            <p:sp>
              <p:nvSpPr>
                <p:cNvPr id="115" name="Caixa de texto 114">
                  <a:extLst>
                    <a:ext uri="{FF2B5EF4-FFF2-40B4-BE49-F238E27FC236}">
                      <a16:creationId xmlns:a16="http://schemas.microsoft.com/office/drawing/2014/main" id="{0618AC60-DF13-401B-AC73-91C3F019CB3C}"/>
                    </a:ext>
                  </a:extLst>
                </p:cNvPr>
                <p:cNvSpPr txBox="1"/>
                <p:nvPr/>
              </p:nvSpPr>
              <p:spPr>
                <a:xfrm>
                  <a:off x="2110558" y="2301844"/>
                  <a:ext cx="2222868" cy="311094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rtl="0"/>
                  <a:r>
                    <a:rPr lang="pt-PT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Olivenza</a:t>
                  </a:r>
                  <a:r>
                    <a:rPr lang="pt-PT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 y Badajoz</a:t>
                  </a:r>
                </a:p>
              </p:txBody>
            </p:sp>
            <p:sp>
              <p:nvSpPr>
                <p:cNvPr id="116" name="Caixa de texto 115">
                  <a:extLst>
                    <a:ext uri="{FF2B5EF4-FFF2-40B4-BE49-F238E27FC236}">
                      <a16:creationId xmlns:a16="http://schemas.microsoft.com/office/drawing/2014/main" id="{5938A122-F3F6-4956-953F-D7D83254FFD4}"/>
                    </a:ext>
                  </a:extLst>
                </p:cNvPr>
                <p:cNvSpPr txBox="1"/>
                <p:nvPr/>
              </p:nvSpPr>
              <p:spPr>
                <a:xfrm>
                  <a:off x="2110559" y="2610298"/>
                  <a:ext cx="1294782" cy="172829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 rtl="0"/>
                  <a:r>
                    <a:rPr lang="pt-PT" sz="1000" dirty="0" err="1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Alfonso</a:t>
                  </a:r>
                  <a:r>
                    <a:rPr lang="pt-PT" sz="1000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Trebuchet MS" panose="020B0603020202020204" pitchFamily="34" charset="0"/>
                    </a:rPr>
                    <a:t> IX</a:t>
                  </a:r>
                </a:p>
              </p:txBody>
            </p:sp>
          </p:grpSp>
        </p:grpSp>
        <p:sp>
          <p:nvSpPr>
            <p:cNvPr id="222" name="Seta: Para Baixo 221" title="Seta Alta do Marco">
              <a:extLst>
                <a:ext uri="{FF2B5EF4-FFF2-40B4-BE49-F238E27FC236}">
                  <a16:creationId xmlns:a16="http://schemas.microsoft.com/office/drawing/2014/main" id="{F911A043-4584-44CB-8A5B-E99C1473CB17}"/>
                </a:ext>
              </a:extLst>
            </p:cNvPr>
            <p:cNvSpPr/>
            <p:nvPr/>
          </p:nvSpPr>
          <p:spPr>
            <a:xfrm>
              <a:off x="2658762" y="3041576"/>
              <a:ext cx="470255" cy="2304155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217" name="Seta: Para Baixo 216" title="Seta Alta do Marco">
              <a:extLst>
                <a:ext uri="{FF2B5EF4-FFF2-40B4-BE49-F238E27FC236}">
                  <a16:creationId xmlns:a16="http://schemas.microsoft.com/office/drawing/2014/main" id="{ECCF6391-CA81-44C1-90A3-A4DC4FBFC7A9}"/>
                </a:ext>
              </a:extLst>
            </p:cNvPr>
            <p:cNvSpPr/>
            <p:nvPr/>
          </p:nvSpPr>
          <p:spPr>
            <a:xfrm>
              <a:off x="1855216" y="3653140"/>
              <a:ext cx="470255" cy="1692591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8E00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grpSp>
          <p:nvGrpSpPr>
            <p:cNvPr id="2" name="Agrupar 1">
              <a:extLst>
                <a:ext uri="{FF2B5EF4-FFF2-40B4-BE49-F238E27FC236}">
                  <a16:creationId xmlns:a16="http://schemas.microsoft.com/office/drawing/2014/main" id="{C4D58875-4F67-4573-8D48-C8E75CD436F5}"/>
                </a:ext>
              </a:extLst>
            </p:cNvPr>
            <p:cNvGrpSpPr/>
            <p:nvPr/>
          </p:nvGrpSpPr>
          <p:grpSpPr>
            <a:xfrm>
              <a:off x="3473335" y="4389691"/>
              <a:ext cx="1285337" cy="962741"/>
              <a:chOff x="3473762" y="3884960"/>
              <a:chExt cx="1302952" cy="1472455"/>
            </a:xfrm>
          </p:grpSpPr>
          <p:sp>
            <p:nvSpPr>
              <p:cNvPr id="62" name="Seta: Para Baixo 61" title="Seta Alta do Marco">
                <a:extLst>
                  <a:ext uri="{FF2B5EF4-FFF2-40B4-BE49-F238E27FC236}">
                    <a16:creationId xmlns:a16="http://schemas.microsoft.com/office/drawing/2014/main" id="{361F7783-A6D0-4856-980F-5B1B081755C7}"/>
                  </a:ext>
                </a:extLst>
              </p:cNvPr>
              <p:cNvSpPr/>
              <p:nvPr/>
            </p:nvSpPr>
            <p:spPr>
              <a:xfrm>
                <a:off x="3473762" y="3884960"/>
                <a:ext cx="470255" cy="1438455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64" name="Seta: Para Baixo 63" title="Seta Alta do Marco">
                <a:extLst>
                  <a:ext uri="{FF2B5EF4-FFF2-40B4-BE49-F238E27FC236}">
                    <a16:creationId xmlns:a16="http://schemas.microsoft.com/office/drawing/2014/main" id="{67672139-6418-41BA-A816-12F96A0BE1FD}"/>
                  </a:ext>
                </a:extLst>
              </p:cNvPr>
              <p:cNvSpPr/>
              <p:nvPr/>
            </p:nvSpPr>
            <p:spPr>
              <a:xfrm>
                <a:off x="4306459" y="3918958"/>
                <a:ext cx="470255" cy="1438457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</p:grpSp>
        <p:sp>
          <p:nvSpPr>
            <p:cNvPr id="69" name="Seta: Para Baixo 68" title="Seta Alta do Marco">
              <a:extLst>
                <a:ext uri="{FF2B5EF4-FFF2-40B4-BE49-F238E27FC236}">
                  <a16:creationId xmlns:a16="http://schemas.microsoft.com/office/drawing/2014/main" id="{1E5B7E06-1D73-410D-BABA-D3BC41A93F9E}"/>
                </a:ext>
              </a:extLst>
            </p:cNvPr>
            <p:cNvSpPr/>
            <p:nvPr/>
          </p:nvSpPr>
          <p:spPr>
            <a:xfrm>
              <a:off x="5086883" y="2257169"/>
              <a:ext cx="470255" cy="3099577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grpSp>
          <p:nvGrpSpPr>
            <p:cNvPr id="71" name="Marco 2" title="Marco 2">
              <a:extLst>
                <a:ext uri="{FF2B5EF4-FFF2-40B4-BE49-F238E27FC236}">
                  <a16:creationId xmlns:a16="http://schemas.microsoft.com/office/drawing/2014/main" id="{B8B7EF22-6665-4C11-9311-E236288FCF57}"/>
                </a:ext>
              </a:extLst>
            </p:cNvPr>
            <p:cNvGrpSpPr/>
            <p:nvPr/>
          </p:nvGrpSpPr>
          <p:grpSpPr>
            <a:xfrm>
              <a:off x="5926271" y="2657364"/>
              <a:ext cx="946784" cy="2688367"/>
              <a:chOff x="1448162" y="1394119"/>
              <a:chExt cx="1221669" cy="4033997"/>
            </a:xfrm>
          </p:grpSpPr>
          <p:sp>
            <p:nvSpPr>
              <p:cNvPr id="72" name="Seta: Para Baixo 71" title="Seta Alta do Marco">
                <a:extLst>
                  <a:ext uri="{FF2B5EF4-FFF2-40B4-BE49-F238E27FC236}">
                    <a16:creationId xmlns:a16="http://schemas.microsoft.com/office/drawing/2014/main" id="{35C08633-FB43-4E9B-A230-0AC9EC6C4369}"/>
                  </a:ext>
                </a:extLst>
              </p:cNvPr>
              <p:cNvSpPr/>
              <p:nvPr/>
            </p:nvSpPr>
            <p:spPr>
              <a:xfrm>
                <a:off x="1483839" y="2657871"/>
                <a:ext cx="470255" cy="2770245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003E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73" name="Caixa de texto 114">
                <a:extLst>
                  <a:ext uri="{FF2B5EF4-FFF2-40B4-BE49-F238E27FC236}">
                    <a16:creationId xmlns:a16="http://schemas.microsoft.com/office/drawing/2014/main" id="{21A1B4B7-9BDD-4CD2-9231-79E80ADA3771}"/>
                  </a:ext>
                </a:extLst>
              </p:cNvPr>
              <p:cNvSpPr txBox="1"/>
              <p:nvPr/>
            </p:nvSpPr>
            <p:spPr>
              <a:xfrm>
                <a:off x="1448162" y="1394119"/>
                <a:ext cx="1221669" cy="110839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Duque de </a:t>
                </a:r>
              </a:p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San </a:t>
                </a:r>
                <a:r>
                  <a:rPr lang="pt-PT" sz="1600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Germán</a:t>
                </a:r>
                <a:endPara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endParaRPr>
              </a:p>
            </p:txBody>
          </p:sp>
        </p:grpSp>
        <p:grpSp>
          <p:nvGrpSpPr>
            <p:cNvPr id="76" name="Marco 2" title="Marco 2">
              <a:extLst>
                <a:ext uri="{FF2B5EF4-FFF2-40B4-BE49-F238E27FC236}">
                  <a16:creationId xmlns:a16="http://schemas.microsoft.com/office/drawing/2014/main" id="{6AE24B3B-507C-489C-9058-E4C2388E812A}"/>
                </a:ext>
              </a:extLst>
            </p:cNvPr>
            <p:cNvGrpSpPr/>
            <p:nvPr/>
          </p:nvGrpSpPr>
          <p:grpSpPr>
            <a:xfrm>
              <a:off x="6684434" y="3643377"/>
              <a:ext cx="731691" cy="1691285"/>
              <a:chOff x="1479740" y="515568"/>
              <a:chExt cx="741718" cy="4924004"/>
            </a:xfrm>
          </p:grpSpPr>
          <p:sp>
            <p:nvSpPr>
              <p:cNvPr id="78" name="Seta: Para Baixo 77" title="Seta Alta do Marco">
                <a:extLst>
                  <a:ext uri="{FF2B5EF4-FFF2-40B4-BE49-F238E27FC236}">
                    <a16:creationId xmlns:a16="http://schemas.microsoft.com/office/drawing/2014/main" id="{15D7AD17-E066-487D-BE34-904D9BDC48DF}"/>
                  </a:ext>
                </a:extLst>
              </p:cNvPr>
              <p:cNvSpPr/>
              <p:nvPr/>
            </p:nvSpPr>
            <p:spPr>
              <a:xfrm>
                <a:off x="1479740" y="2701370"/>
                <a:ext cx="470255" cy="2738202"/>
              </a:xfrm>
              <a:prstGeom prst="downArrow">
                <a:avLst>
                  <a:gd name="adj1" fmla="val 100000"/>
                  <a:gd name="adj2" fmla="val 50000"/>
                </a:avLst>
              </a:prstGeom>
              <a:gradFill>
                <a:gsLst>
                  <a:gs pos="17000">
                    <a:srgbClr val="8E0000">
                      <a:alpha val="74000"/>
                    </a:srgbClr>
                  </a:gs>
                  <a:gs pos="98000">
                    <a:schemeClr val="bg1">
                      <a:lumMod val="95000"/>
                    </a:schemeClr>
                  </a:gs>
                </a:gsLst>
                <a:lin ang="5400000" scaled="1"/>
              </a:gradFill>
              <a:ln>
                <a:noFill/>
              </a:ln>
              <a:effectLst>
                <a:softEdge rad="127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 rtl="0"/>
                <a:endParaRPr lang="pt-PT" dirty="0">
                  <a:latin typeface="Trebuchet MS" panose="020B0603020202020204" pitchFamily="34" charset="0"/>
                </a:endParaRPr>
              </a:p>
            </p:txBody>
          </p:sp>
          <p:sp>
            <p:nvSpPr>
              <p:cNvPr id="79" name="Caixa de texto 114">
                <a:extLst>
                  <a:ext uri="{FF2B5EF4-FFF2-40B4-BE49-F238E27FC236}">
                    <a16:creationId xmlns:a16="http://schemas.microsoft.com/office/drawing/2014/main" id="{26C25A92-038F-4616-A2BE-08C1ECA021D7}"/>
                  </a:ext>
                </a:extLst>
              </p:cNvPr>
              <p:cNvSpPr txBox="1"/>
              <p:nvPr/>
            </p:nvSpPr>
            <p:spPr>
              <a:xfrm>
                <a:off x="1479740" y="515568"/>
                <a:ext cx="741718" cy="215054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Tratado</a:t>
                </a:r>
              </a:p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De</a:t>
                </a:r>
              </a:p>
              <a:p>
                <a:pPr rtl="0"/>
                <a:r>
                  <a:rPr lang="pt-PT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Trebuchet MS" panose="020B0603020202020204" pitchFamily="34" charset="0"/>
                  </a:rPr>
                  <a:t>Lisboa</a:t>
                </a:r>
              </a:p>
            </p:txBody>
          </p:sp>
        </p:grpSp>
        <p:grpSp>
          <p:nvGrpSpPr>
            <p:cNvPr id="21" name="Agrupar 20">
              <a:extLst>
                <a:ext uri="{FF2B5EF4-FFF2-40B4-BE49-F238E27FC236}">
                  <a16:creationId xmlns:a16="http://schemas.microsoft.com/office/drawing/2014/main" id="{DFD26F88-A149-40C2-9381-2EDDC32575F7}"/>
                </a:ext>
              </a:extLst>
            </p:cNvPr>
            <p:cNvGrpSpPr/>
            <p:nvPr/>
          </p:nvGrpSpPr>
          <p:grpSpPr>
            <a:xfrm>
              <a:off x="227534" y="5526102"/>
              <a:ext cx="8638183" cy="1230555"/>
              <a:chOff x="227534" y="5526102"/>
              <a:chExt cx="8638183" cy="1230555"/>
            </a:xfrm>
          </p:grpSpPr>
          <p:grpSp>
            <p:nvGrpSpPr>
              <p:cNvPr id="20" name="Agrupar 19">
                <a:extLst>
                  <a:ext uri="{FF2B5EF4-FFF2-40B4-BE49-F238E27FC236}">
                    <a16:creationId xmlns:a16="http://schemas.microsoft.com/office/drawing/2014/main" id="{8BB8BA55-2B64-465B-9C64-3C5B3A39D992}"/>
                  </a:ext>
                </a:extLst>
              </p:cNvPr>
              <p:cNvGrpSpPr/>
              <p:nvPr/>
            </p:nvGrpSpPr>
            <p:grpSpPr>
              <a:xfrm>
                <a:off x="227534" y="5526102"/>
                <a:ext cx="8638183" cy="1230555"/>
                <a:chOff x="227534" y="5526102"/>
                <a:chExt cx="8638183" cy="1230555"/>
              </a:xfrm>
            </p:grpSpPr>
            <p:grpSp>
              <p:nvGrpSpPr>
                <p:cNvPr id="56" name="Agrupar 55">
                  <a:extLst>
                    <a:ext uri="{FF2B5EF4-FFF2-40B4-BE49-F238E27FC236}">
                      <a16:creationId xmlns:a16="http://schemas.microsoft.com/office/drawing/2014/main" id="{63D53A12-9D86-4CBB-B7F7-2898E066F985}"/>
                    </a:ext>
                  </a:extLst>
                </p:cNvPr>
                <p:cNvGrpSpPr/>
                <p:nvPr/>
              </p:nvGrpSpPr>
              <p:grpSpPr>
                <a:xfrm>
                  <a:off x="227534" y="5526102"/>
                  <a:ext cx="8638183" cy="1230555"/>
                  <a:chOff x="209885" y="5627445"/>
                  <a:chExt cx="8468958" cy="1230555"/>
                </a:xfrm>
              </p:grpSpPr>
              <p:sp>
                <p:nvSpPr>
                  <p:cNvPr id="101" name="Seta: Pentágono 163">
                    <a:extLst>
                      <a:ext uri="{FF2B5EF4-FFF2-40B4-BE49-F238E27FC236}">
                        <a16:creationId xmlns:a16="http://schemas.microsoft.com/office/drawing/2014/main" id="{07E53719-BBF0-44C6-B25E-64887396C8E6}"/>
                      </a:ext>
                    </a:extLst>
                  </p:cNvPr>
                  <p:cNvSpPr/>
                  <p:nvPr/>
                </p:nvSpPr>
                <p:spPr>
                  <a:xfrm>
                    <a:off x="6751347" y="5627445"/>
                    <a:ext cx="1927496" cy="1229333"/>
                  </a:xfrm>
                  <a:custGeom>
                    <a:avLst/>
                    <a:gdLst>
                      <a:gd name="connsiteX0" fmla="*/ 0 w 1927483"/>
                      <a:gd name="connsiteY0" fmla="*/ 0 h 1229333"/>
                      <a:gd name="connsiteX1" fmla="*/ 1626321 w 1927483"/>
                      <a:gd name="connsiteY1" fmla="*/ 0 h 1229333"/>
                      <a:gd name="connsiteX2" fmla="*/ 1927483 w 1927483"/>
                      <a:gd name="connsiteY2" fmla="*/ 614667 h 1229333"/>
                      <a:gd name="connsiteX3" fmla="*/ 1626321 w 1927483"/>
                      <a:gd name="connsiteY3" fmla="*/ 1229333 h 1229333"/>
                      <a:gd name="connsiteX4" fmla="*/ 0 w 1927483"/>
                      <a:gd name="connsiteY4" fmla="*/ 1229333 h 1229333"/>
                      <a:gd name="connsiteX5" fmla="*/ 0 w 1927483"/>
                      <a:gd name="connsiteY5" fmla="*/ 0 h 1229333"/>
                      <a:gd name="connsiteX0" fmla="*/ 1 w 1927484"/>
                      <a:gd name="connsiteY0" fmla="*/ 0 h 1229333"/>
                      <a:gd name="connsiteX1" fmla="*/ 1626322 w 1927484"/>
                      <a:gd name="connsiteY1" fmla="*/ 0 h 1229333"/>
                      <a:gd name="connsiteX2" fmla="*/ 1927484 w 1927484"/>
                      <a:gd name="connsiteY2" fmla="*/ 614667 h 1229333"/>
                      <a:gd name="connsiteX3" fmla="*/ 1626322 w 1927484"/>
                      <a:gd name="connsiteY3" fmla="*/ 1229333 h 1229333"/>
                      <a:gd name="connsiteX4" fmla="*/ 1 w 1927484"/>
                      <a:gd name="connsiteY4" fmla="*/ 1229333 h 1229333"/>
                      <a:gd name="connsiteX5" fmla="*/ 292778 w 1927484"/>
                      <a:gd name="connsiteY5" fmla="*/ 613358 h 1229333"/>
                      <a:gd name="connsiteX6" fmla="*/ 1 w 1927484"/>
                      <a:gd name="connsiteY6" fmla="*/ 0 h 1229333"/>
                      <a:gd name="connsiteX0" fmla="*/ 13 w 1927496"/>
                      <a:gd name="connsiteY0" fmla="*/ 0 h 1229333"/>
                      <a:gd name="connsiteX1" fmla="*/ 1626334 w 1927496"/>
                      <a:gd name="connsiteY1" fmla="*/ 0 h 1229333"/>
                      <a:gd name="connsiteX2" fmla="*/ 1927496 w 1927496"/>
                      <a:gd name="connsiteY2" fmla="*/ 614667 h 1229333"/>
                      <a:gd name="connsiteX3" fmla="*/ 1626334 w 1927496"/>
                      <a:gd name="connsiteY3" fmla="*/ 1229333 h 1229333"/>
                      <a:gd name="connsiteX4" fmla="*/ 13 w 1927496"/>
                      <a:gd name="connsiteY4" fmla="*/ 1229333 h 1229333"/>
                      <a:gd name="connsiteX5" fmla="*/ 292790 w 1927496"/>
                      <a:gd name="connsiteY5" fmla="*/ 613358 h 1229333"/>
                      <a:gd name="connsiteX6" fmla="*/ 13 w 1927496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927496" h="1229333">
                        <a:moveTo>
                          <a:pt x="13" y="0"/>
                        </a:moveTo>
                        <a:lnTo>
                          <a:pt x="1626334" y="0"/>
                        </a:lnTo>
                        <a:lnTo>
                          <a:pt x="1927496" y="614667"/>
                        </a:lnTo>
                        <a:lnTo>
                          <a:pt x="1626334" y="1229333"/>
                        </a:lnTo>
                        <a:lnTo>
                          <a:pt x="13" y="1229333"/>
                        </a:lnTo>
                        <a:cubicBezTo>
                          <a:pt x="-762" y="1025394"/>
                          <a:pt x="31714" y="1212152"/>
                          <a:pt x="292790" y="613358"/>
                        </a:cubicBezTo>
                        <a:lnTo>
                          <a:pt x="13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102" name="Seta: Pentágono 162">
                    <a:extLst>
                      <a:ext uri="{FF2B5EF4-FFF2-40B4-BE49-F238E27FC236}">
                        <a16:creationId xmlns:a16="http://schemas.microsoft.com/office/drawing/2014/main" id="{4356D9F7-786B-436B-BC6C-C15FC80B9B88}"/>
                      </a:ext>
                    </a:extLst>
                  </p:cNvPr>
                  <p:cNvSpPr/>
                  <p:nvPr/>
                </p:nvSpPr>
                <p:spPr>
                  <a:xfrm>
                    <a:off x="5964498" y="5628056"/>
                    <a:ext cx="1080649" cy="1229333"/>
                  </a:xfrm>
                  <a:custGeom>
                    <a:avLst/>
                    <a:gdLst>
                      <a:gd name="connsiteX0" fmla="*/ 0 w 1080626"/>
                      <a:gd name="connsiteY0" fmla="*/ 0 h 1229333"/>
                      <a:gd name="connsiteX1" fmla="*/ 815894 w 1080626"/>
                      <a:gd name="connsiteY1" fmla="*/ 0 h 1229333"/>
                      <a:gd name="connsiteX2" fmla="*/ 1080626 w 1080626"/>
                      <a:gd name="connsiteY2" fmla="*/ 614667 h 1229333"/>
                      <a:gd name="connsiteX3" fmla="*/ 815894 w 1080626"/>
                      <a:gd name="connsiteY3" fmla="*/ 1229333 h 1229333"/>
                      <a:gd name="connsiteX4" fmla="*/ 0 w 1080626"/>
                      <a:gd name="connsiteY4" fmla="*/ 1229333 h 1229333"/>
                      <a:gd name="connsiteX5" fmla="*/ 0 w 1080626"/>
                      <a:gd name="connsiteY5" fmla="*/ 0 h 1229333"/>
                      <a:gd name="connsiteX0" fmla="*/ 0 w 1080626"/>
                      <a:gd name="connsiteY0" fmla="*/ 0 h 1229333"/>
                      <a:gd name="connsiteX1" fmla="*/ 815894 w 1080626"/>
                      <a:gd name="connsiteY1" fmla="*/ 0 h 1229333"/>
                      <a:gd name="connsiteX2" fmla="*/ 1080626 w 1080626"/>
                      <a:gd name="connsiteY2" fmla="*/ 614667 h 1229333"/>
                      <a:gd name="connsiteX3" fmla="*/ 815894 w 1080626"/>
                      <a:gd name="connsiteY3" fmla="*/ 1229333 h 1229333"/>
                      <a:gd name="connsiteX4" fmla="*/ 0 w 1080626"/>
                      <a:gd name="connsiteY4" fmla="*/ 1229333 h 1229333"/>
                      <a:gd name="connsiteX5" fmla="*/ 294062 w 1080626"/>
                      <a:gd name="connsiteY5" fmla="*/ 591965 h 1229333"/>
                      <a:gd name="connsiteX6" fmla="*/ 0 w 1080626"/>
                      <a:gd name="connsiteY6" fmla="*/ 0 h 1229333"/>
                      <a:gd name="connsiteX0" fmla="*/ 23 w 1080649"/>
                      <a:gd name="connsiteY0" fmla="*/ 0 h 1229333"/>
                      <a:gd name="connsiteX1" fmla="*/ 815917 w 1080649"/>
                      <a:gd name="connsiteY1" fmla="*/ 0 h 1229333"/>
                      <a:gd name="connsiteX2" fmla="*/ 1080649 w 1080649"/>
                      <a:gd name="connsiteY2" fmla="*/ 614667 h 1229333"/>
                      <a:gd name="connsiteX3" fmla="*/ 815917 w 1080649"/>
                      <a:gd name="connsiteY3" fmla="*/ 1229333 h 1229333"/>
                      <a:gd name="connsiteX4" fmla="*/ 23 w 1080649"/>
                      <a:gd name="connsiteY4" fmla="*/ 1229333 h 1229333"/>
                      <a:gd name="connsiteX5" fmla="*/ 294085 w 1080649"/>
                      <a:gd name="connsiteY5" fmla="*/ 591965 h 1229333"/>
                      <a:gd name="connsiteX6" fmla="*/ 23 w 1080649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080649" h="1229333">
                        <a:moveTo>
                          <a:pt x="23" y="0"/>
                        </a:moveTo>
                        <a:lnTo>
                          <a:pt x="815917" y="0"/>
                        </a:lnTo>
                        <a:lnTo>
                          <a:pt x="1080649" y="614667"/>
                        </a:lnTo>
                        <a:lnTo>
                          <a:pt x="815917" y="1229333"/>
                        </a:lnTo>
                        <a:lnTo>
                          <a:pt x="23" y="1229333"/>
                        </a:lnTo>
                        <a:cubicBezTo>
                          <a:pt x="-324" y="1026575"/>
                          <a:pt x="-670" y="1235297"/>
                          <a:pt x="294085" y="591965"/>
                        </a:cubicBezTo>
                        <a:lnTo>
                          <a:pt x="23" y="0"/>
                        </a:lnTo>
                        <a:close/>
                      </a:path>
                    </a:pathLst>
                  </a:custGeom>
                  <a:solidFill>
                    <a:srgbClr val="8E00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endParaRPr lang="pt-PT" dirty="0"/>
                  </a:p>
                </p:txBody>
              </p:sp>
              <p:sp>
                <p:nvSpPr>
                  <p:cNvPr id="103" name="Seta: Pentágono 161">
                    <a:extLst>
                      <a:ext uri="{FF2B5EF4-FFF2-40B4-BE49-F238E27FC236}">
                        <a16:creationId xmlns:a16="http://schemas.microsoft.com/office/drawing/2014/main" id="{88E16149-743E-4B83-8A43-3E67EB81786F}"/>
                      </a:ext>
                    </a:extLst>
                  </p:cNvPr>
                  <p:cNvSpPr/>
                  <p:nvPr/>
                </p:nvSpPr>
                <p:spPr>
                  <a:xfrm>
                    <a:off x="2786888" y="5628667"/>
                    <a:ext cx="3482625" cy="1229333"/>
                  </a:xfrm>
                  <a:custGeom>
                    <a:avLst/>
                    <a:gdLst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0 w 3526175"/>
                      <a:gd name="connsiteY4" fmla="*/ 1229333 h 1229333"/>
                      <a:gd name="connsiteX5" fmla="*/ 0 w 3526175"/>
                      <a:gd name="connsiteY5" fmla="*/ 0 h 1229333"/>
                      <a:gd name="connsiteX0" fmla="*/ 6 w 3526181"/>
                      <a:gd name="connsiteY0" fmla="*/ 0 h 1229333"/>
                      <a:gd name="connsiteX1" fmla="*/ 3225019 w 3526181"/>
                      <a:gd name="connsiteY1" fmla="*/ 0 h 1229333"/>
                      <a:gd name="connsiteX2" fmla="*/ 3526181 w 3526181"/>
                      <a:gd name="connsiteY2" fmla="*/ 614667 h 1229333"/>
                      <a:gd name="connsiteX3" fmla="*/ 3225019 w 3526181"/>
                      <a:gd name="connsiteY3" fmla="*/ 1229333 h 1229333"/>
                      <a:gd name="connsiteX4" fmla="*/ 6 w 3526181"/>
                      <a:gd name="connsiteY4" fmla="*/ 1229333 h 1229333"/>
                      <a:gd name="connsiteX5" fmla="*/ 348103 w 3526181"/>
                      <a:gd name="connsiteY5" fmla="*/ 616293 h 1229333"/>
                      <a:gd name="connsiteX6" fmla="*/ 6 w 3526181"/>
                      <a:gd name="connsiteY6" fmla="*/ 0 h 1229333"/>
                      <a:gd name="connsiteX0" fmla="*/ 156 w 3526331"/>
                      <a:gd name="connsiteY0" fmla="*/ 0 h 1229333"/>
                      <a:gd name="connsiteX1" fmla="*/ 3225169 w 3526331"/>
                      <a:gd name="connsiteY1" fmla="*/ 0 h 1229333"/>
                      <a:gd name="connsiteX2" fmla="*/ 3526331 w 3526331"/>
                      <a:gd name="connsiteY2" fmla="*/ 614667 h 1229333"/>
                      <a:gd name="connsiteX3" fmla="*/ 3225169 w 3526331"/>
                      <a:gd name="connsiteY3" fmla="*/ 1229333 h 1229333"/>
                      <a:gd name="connsiteX4" fmla="*/ 156 w 3526331"/>
                      <a:gd name="connsiteY4" fmla="*/ 1229333 h 1229333"/>
                      <a:gd name="connsiteX5" fmla="*/ 348253 w 3526331"/>
                      <a:gd name="connsiteY5" fmla="*/ 616293 h 1229333"/>
                      <a:gd name="connsiteX6" fmla="*/ 156 w 3526331"/>
                      <a:gd name="connsiteY6" fmla="*/ 0 h 1229333"/>
                      <a:gd name="connsiteX0" fmla="*/ 0 w 3526175"/>
                      <a:gd name="connsiteY0" fmla="*/ 0 h 1229333"/>
                      <a:gd name="connsiteX1" fmla="*/ 3225013 w 3526175"/>
                      <a:gd name="connsiteY1" fmla="*/ 0 h 1229333"/>
                      <a:gd name="connsiteX2" fmla="*/ 3526175 w 3526175"/>
                      <a:gd name="connsiteY2" fmla="*/ 614667 h 1229333"/>
                      <a:gd name="connsiteX3" fmla="*/ 3225013 w 3526175"/>
                      <a:gd name="connsiteY3" fmla="*/ 1229333 h 1229333"/>
                      <a:gd name="connsiteX4" fmla="*/ 45720 w 3526175"/>
                      <a:gd name="connsiteY4" fmla="*/ 1225176 h 1229333"/>
                      <a:gd name="connsiteX5" fmla="*/ 348097 w 3526175"/>
                      <a:gd name="connsiteY5" fmla="*/ 616293 h 1229333"/>
                      <a:gd name="connsiteX6" fmla="*/ 0 w 3526175"/>
                      <a:gd name="connsiteY6" fmla="*/ 0 h 1229333"/>
                      <a:gd name="connsiteX0" fmla="*/ 10483 w 3482625"/>
                      <a:gd name="connsiteY0" fmla="*/ 0 h 1229333"/>
                      <a:gd name="connsiteX1" fmla="*/ 3181463 w 3482625"/>
                      <a:gd name="connsiteY1" fmla="*/ 0 h 1229333"/>
                      <a:gd name="connsiteX2" fmla="*/ 3482625 w 3482625"/>
                      <a:gd name="connsiteY2" fmla="*/ 614667 h 1229333"/>
                      <a:gd name="connsiteX3" fmla="*/ 3181463 w 3482625"/>
                      <a:gd name="connsiteY3" fmla="*/ 1229333 h 1229333"/>
                      <a:gd name="connsiteX4" fmla="*/ 2170 w 3482625"/>
                      <a:gd name="connsiteY4" fmla="*/ 1225176 h 1229333"/>
                      <a:gd name="connsiteX5" fmla="*/ 304547 w 3482625"/>
                      <a:gd name="connsiteY5" fmla="*/ 616293 h 1229333"/>
                      <a:gd name="connsiteX6" fmla="*/ 10483 w 3482625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82625" h="1229333">
                        <a:moveTo>
                          <a:pt x="10483" y="0"/>
                        </a:moveTo>
                        <a:lnTo>
                          <a:pt x="3181463" y="0"/>
                        </a:lnTo>
                        <a:lnTo>
                          <a:pt x="3482625" y="614667"/>
                        </a:lnTo>
                        <a:lnTo>
                          <a:pt x="3181463" y="1229333"/>
                        </a:lnTo>
                        <a:lnTo>
                          <a:pt x="2170" y="1225176"/>
                        </a:lnTo>
                        <a:cubicBezTo>
                          <a:pt x="439" y="1020829"/>
                          <a:pt x="-38700" y="1236276"/>
                          <a:pt x="304547" y="616293"/>
                        </a:cubicBezTo>
                        <a:lnTo>
                          <a:pt x="10483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104" name="Seta: Pentágono 160">
                    <a:extLst>
                      <a:ext uri="{FF2B5EF4-FFF2-40B4-BE49-F238E27FC236}">
                        <a16:creationId xmlns:a16="http://schemas.microsoft.com/office/drawing/2014/main" id="{A8BDB14C-F89C-4A1F-AA79-51F62A656C6F}"/>
                      </a:ext>
                    </a:extLst>
                  </p:cNvPr>
                  <p:cNvSpPr/>
                  <p:nvPr/>
                </p:nvSpPr>
                <p:spPr>
                  <a:xfrm>
                    <a:off x="1216003" y="5628057"/>
                    <a:ext cx="1883807" cy="1229333"/>
                  </a:xfrm>
                  <a:custGeom>
                    <a:avLst/>
                    <a:gdLst>
                      <a:gd name="connsiteX0" fmla="*/ 0 w 1883748"/>
                      <a:gd name="connsiteY0" fmla="*/ 0 h 1229333"/>
                      <a:gd name="connsiteX1" fmla="*/ 1582586 w 1883748"/>
                      <a:gd name="connsiteY1" fmla="*/ 0 h 1229333"/>
                      <a:gd name="connsiteX2" fmla="*/ 1883748 w 1883748"/>
                      <a:gd name="connsiteY2" fmla="*/ 614667 h 1229333"/>
                      <a:gd name="connsiteX3" fmla="*/ 1582586 w 1883748"/>
                      <a:gd name="connsiteY3" fmla="*/ 1229333 h 1229333"/>
                      <a:gd name="connsiteX4" fmla="*/ 0 w 1883748"/>
                      <a:gd name="connsiteY4" fmla="*/ 1229333 h 1229333"/>
                      <a:gd name="connsiteX5" fmla="*/ 0 w 1883748"/>
                      <a:gd name="connsiteY5" fmla="*/ 0 h 1229333"/>
                      <a:gd name="connsiteX0" fmla="*/ 3 w 1883751"/>
                      <a:gd name="connsiteY0" fmla="*/ 0 h 1229333"/>
                      <a:gd name="connsiteX1" fmla="*/ 1582589 w 1883751"/>
                      <a:gd name="connsiteY1" fmla="*/ 0 h 1229333"/>
                      <a:gd name="connsiteX2" fmla="*/ 1883751 w 1883751"/>
                      <a:gd name="connsiteY2" fmla="*/ 614667 h 1229333"/>
                      <a:gd name="connsiteX3" fmla="*/ 1582589 w 1883751"/>
                      <a:gd name="connsiteY3" fmla="*/ 1229333 h 1229333"/>
                      <a:gd name="connsiteX4" fmla="*/ 3 w 1883751"/>
                      <a:gd name="connsiteY4" fmla="*/ 1229333 h 1229333"/>
                      <a:gd name="connsiteX5" fmla="*/ 287644 w 1883751"/>
                      <a:gd name="connsiteY5" fmla="*/ 600277 h 1229333"/>
                      <a:gd name="connsiteX6" fmla="*/ 3 w 1883751"/>
                      <a:gd name="connsiteY6" fmla="*/ 0 h 1229333"/>
                      <a:gd name="connsiteX0" fmla="*/ 59 w 1883807"/>
                      <a:gd name="connsiteY0" fmla="*/ 0 h 1229333"/>
                      <a:gd name="connsiteX1" fmla="*/ 1582645 w 1883807"/>
                      <a:gd name="connsiteY1" fmla="*/ 0 h 1229333"/>
                      <a:gd name="connsiteX2" fmla="*/ 1883807 w 1883807"/>
                      <a:gd name="connsiteY2" fmla="*/ 614667 h 1229333"/>
                      <a:gd name="connsiteX3" fmla="*/ 1582645 w 1883807"/>
                      <a:gd name="connsiteY3" fmla="*/ 1229333 h 1229333"/>
                      <a:gd name="connsiteX4" fmla="*/ 59 w 1883807"/>
                      <a:gd name="connsiteY4" fmla="*/ 1229333 h 1229333"/>
                      <a:gd name="connsiteX5" fmla="*/ 287700 w 1883807"/>
                      <a:gd name="connsiteY5" fmla="*/ 600277 h 1229333"/>
                      <a:gd name="connsiteX6" fmla="*/ 59 w 1883807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83807" h="1229333">
                        <a:moveTo>
                          <a:pt x="59" y="0"/>
                        </a:moveTo>
                        <a:lnTo>
                          <a:pt x="1582645" y="0"/>
                        </a:lnTo>
                        <a:lnTo>
                          <a:pt x="1883807" y="614667"/>
                        </a:lnTo>
                        <a:lnTo>
                          <a:pt x="1582645" y="1229333"/>
                        </a:lnTo>
                        <a:lnTo>
                          <a:pt x="59" y="1229333"/>
                        </a:lnTo>
                        <a:cubicBezTo>
                          <a:pt x="-1043" y="1027960"/>
                          <a:pt x="10325" y="1217287"/>
                          <a:pt x="287700" y="600277"/>
                        </a:cubicBezTo>
                        <a:lnTo>
                          <a:pt x="59" y="0"/>
                        </a:lnTo>
                        <a:close/>
                      </a:path>
                    </a:pathLst>
                  </a:custGeom>
                  <a:solidFill>
                    <a:srgbClr val="8E00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Español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  <p:sp>
                <p:nvSpPr>
                  <p:cNvPr id="105" name="Seta: Pentágono 42">
                    <a:extLst>
                      <a:ext uri="{FF2B5EF4-FFF2-40B4-BE49-F238E27FC236}">
                        <a16:creationId xmlns:a16="http://schemas.microsoft.com/office/drawing/2014/main" id="{D2E28D7B-235C-429D-AC49-6AE6692558AF}"/>
                      </a:ext>
                    </a:extLst>
                  </p:cNvPr>
                  <p:cNvSpPr/>
                  <p:nvPr/>
                </p:nvSpPr>
                <p:spPr>
                  <a:xfrm>
                    <a:off x="209885" y="5628666"/>
                    <a:ext cx="1302684" cy="1229333"/>
                  </a:xfrm>
                  <a:custGeom>
                    <a:avLst/>
                    <a:gdLst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0 w 1302684"/>
                      <a:gd name="connsiteY5" fmla="*/ 0 h 1229333"/>
                      <a:gd name="connsiteX0" fmla="*/ 0 w 1302684"/>
                      <a:gd name="connsiteY0" fmla="*/ 0 h 1229333"/>
                      <a:gd name="connsiteX1" fmla="*/ 1001522 w 1302684"/>
                      <a:gd name="connsiteY1" fmla="*/ 0 h 1229333"/>
                      <a:gd name="connsiteX2" fmla="*/ 1302684 w 1302684"/>
                      <a:gd name="connsiteY2" fmla="*/ 614667 h 1229333"/>
                      <a:gd name="connsiteX3" fmla="*/ 1001522 w 1302684"/>
                      <a:gd name="connsiteY3" fmla="*/ 1229333 h 1229333"/>
                      <a:gd name="connsiteX4" fmla="*/ 0 w 1302684"/>
                      <a:gd name="connsiteY4" fmla="*/ 1229333 h 1229333"/>
                      <a:gd name="connsiteX5" fmla="*/ 285415 w 1302684"/>
                      <a:gd name="connsiteY5" fmla="*/ 591159 h 1229333"/>
                      <a:gd name="connsiteX6" fmla="*/ 0 w 1302684"/>
                      <a:gd name="connsiteY6" fmla="*/ 0 h 12293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302684" h="1229333">
                        <a:moveTo>
                          <a:pt x="0" y="0"/>
                        </a:moveTo>
                        <a:lnTo>
                          <a:pt x="1001522" y="0"/>
                        </a:lnTo>
                        <a:lnTo>
                          <a:pt x="1302684" y="614667"/>
                        </a:lnTo>
                        <a:lnTo>
                          <a:pt x="1001522" y="1229333"/>
                        </a:lnTo>
                        <a:lnTo>
                          <a:pt x="0" y="1229333"/>
                        </a:lnTo>
                        <a:cubicBezTo>
                          <a:pt x="-112" y="1019783"/>
                          <a:pt x="285527" y="800709"/>
                          <a:pt x="285415" y="591159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003E00">
                      <a:alpha val="71000"/>
                    </a:srgbClr>
                  </a:solidFill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0">
                    <a:schemeClr val="accent6"/>
                  </a:lnRef>
                  <a:fillRef idx="3">
                    <a:schemeClr val="accent6"/>
                  </a:fillRef>
                  <a:effectRef idx="3">
                    <a:schemeClr val="accent6"/>
                  </a:effectRef>
                  <a:fontRef idx="minor">
                    <a:schemeClr val="lt1"/>
                  </a:fontRef>
                </p:style>
                <p:txBody>
                  <a:bodyPr rtlCol="0" anchor="b"/>
                  <a:lstStyle/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Dominio</a:t>
                    </a:r>
                    <a:r>
                      <a:rPr lang="pt-PT" sz="1100" b="1" cap="small" dirty="0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 </a:t>
                    </a:r>
                  </a:p>
                  <a:p>
                    <a:pPr algn="ctr"/>
                    <a:r>
                      <a:rPr lang="pt-PT" sz="1100" b="1" cap="small" dirty="0" err="1"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Goudy Old Style" panose="02020502050305020303" pitchFamily="18" charset="0"/>
                      </a:rPr>
                      <a:t>Portugués</a:t>
                    </a:r>
                    <a:endParaRPr lang="pt-PT" sz="1100" b="1" cap="small" dirty="0"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effectLst>
                        <a:outerShdw blurRad="38100" dist="38100" dir="2700000" algn="tl">
                          <a:srgbClr val="000000">
                            <a:alpha val="43137"/>
                          </a:srgbClr>
                        </a:outerShdw>
                      </a:effectLst>
                      <a:latin typeface="Goudy Old Style" panose="02020502050305020303" pitchFamily="18" charset="0"/>
                    </a:endParaRPr>
                  </a:p>
                  <a:p>
                    <a:pPr algn="ctr"/>
                    <a:endParaRPr lang="pt-PT" dirty="0"/>
                  </a:p>
                </p:txBody>
              </p:sp>
            </p:grpSp>
            <p:grpSp>
              <p:nvGrpSpPr>
                <p:cNvPr id="58" name="Grupo 12" title="Texto da Linha Cronológica">
                  <a:extLst>
                    <a:ext uri="{FF2B5EF4-FFF2-40B4-BE49-F238E27FC236}">
                      <a16:creationId xmlns:a16="http://schemas.microsoft.com/office/drawing/2014/main" id="{42567D78-A5BD-47C2-8FAE-4803D28744AC}"/>
                    </a:ext>
                  </a:extLst>
                </p:cNvPr>
                <p:cNvGrpSpPr/>
                <p:nvPr/>
              </p:nvGrpSpPr>
              <p:grpSpPr>
                <a:xfrm>
                  <a:off x="902182" y="5731961"/>
                  <a:ext cx="7199129" cy="235737"/>
                  <a:chOff x="782971" y="5817314"/>
                  <a:chExt cx="5757573" cy="235737"/>
                </a:xfrm>
              </p:grpSpPr>
              <p:sp>
                <p:nvSpPr>
                  <p:cNvPr id="60" name="Caixa de texto 71">
                    <a:extLst>
                      <a:ext uri="{FF2B5EF4-FFF2-40B4-BE49-F238E27FC236}">
                        <a16:creationId xmlns:a16="http://schemas.microsoft.com/office/drawing/2014/main" id="{439FA6AF-3551-425B-B55A-1E7A1B76D36D}"/>
                      </a:ext>
                    </a:extLst>
                  </p:cNvPr>
                  <p:cNvSpPr txBox="1"/>
                  <p:nvPr/>
                </p:nvSpPr>
                <p:spPr>
                  <a:xfrm>
                    <a:off x="782971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1230</a:t>
                    </a:r>
                  </a:p>
                </p:txBody>
              </p:sp>
              <p:sp>
                <p:nvSpPr>
                  <p:cNvPr id="65" name="Caixa de texto 72">
                    <a:extLst>
                      <a:ext uri="{FF2B5EF4-FFF2-40B4-BE49-F238E27FC236}">
                        <a16:creationId xmlns:a16="http://schemas.microsoft.com/office/drawing/2014/main" id="{35914530-909C-4B3C-A420-FFD95AA3E67D}"/>
                      </a:ext>
                    </a:extLst>
                  </p:cNvPr>
                  <p:cNvSpPr txBox="1"/>
                  <p:nvPr/>
                </p:nvSpPr>
                <p:spPr>
                  <a:xfrm>
                    <a:off x="1510890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1267</a:t>
                    </a:r>
                  </a:p>
                </p:txBody>
              </p:sp>
              <p:sp>
                <p:nvSpPr>
                  <p:cNvPr id="66" name="Caixa de texto 73">
                    <a:extLst>
                      <a:ext uri="{FF2B5EF4-FFF2-40B4-BE49-F238E27FC236}">
                        <a16:creationId xmlns:a16="http://schemas.microsoft.com/office/drawing/2014/main" id="{EF22FE2C-1937-4299-9A63-B3BB44A60728}"/>
                      </a:ext>
                    </a:extLst>
                  </p:cNvPr>
                  <p:cNvSpPr txBox="1"/>
                  <p:nvPr/>
                </p:nvSpPr>
                <p:spPr>
                  <a:xfrm>
                    <a:off x="2158282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1297</a:t>
                    </a:r>
                  </a:p>
                </p:txBody>
              </p:sp>
              <p:sp>
                <p:nvSpPr>
                  <p:cNvPr id="68" name="Caixa de texto 74">
                    <a:extLst>
                      <a:ext uri="{FF2B5EF4-FFF2-40B4-BE49-F238E27FC236}">
                        <a16:creationId xmlns:a16="http://schemas.microsoft.com/office/drawing/2014/main" id="{A52525B8-9CA3-490F-844C-D2C83FFE4E1A}"/>
                      </a:ext>
                    </a:extLst>
                  </p:cNvPr>
                  <p:cNvSpPr txBox="1"/>
                  <p:nvPr/>
                </p:nvSpPr>
                <p:spPr>
                  <a:xfrm>
                    <a:off x="2805674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1504</a:t>
                    </a:r>
                  </a:p>
                </p:txBody>
              </p:sp>
              <p:sp>
                <p:nvSpPr>
                  <p:cNvPr id="74" name="Caixa de texto 100">
                    <a:extLst>
                      <a:ext uri="{FF2B5EF4-FFF2-40B4-BE49-F238E27FC236}">
                        <a16:creationId xmlns:a16="http://schemas.microsoft.com/office/drawing/2014/main" id="{2430CA39-3874-4FC6-A2CF-C6D71617BA16}"/>
                      </a:ext>
                    </a:extLst>
                  </p:cNvPr>
                  <p:cNvSpPr txBox="1"/>
                  <p:nvPr/>
                </p:nvSpPr>
                <p:spPr>
                  <a:xfrm>
                    <a:off x="3381966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1532</a:t>
                    </a:r>
                  </a:p>
                </p:txBody>
              </p:sp>
              <p:sp>
                <p:nvSpPr>
                  <p:cNvPr id="75" name="Caixa de texto 101">
                    <a:extLst>
                      <a:ext uri="{FF2B5EF4-FFF2-40B4-BE49-F238E27FC236}">
                        <a16:creationId xmlns:a16="http://schemas.microsoft.com/office/drawing/2014/main" id="{197ED1D8-DCC0-4959-B79A-820A55B2A57C}"/>
                      </a:ext>
                    </a:extLst>
                  </p:cNvPr>
                  <p:cNvSpPr txBox="1"/>
                  <p:nvPr/>
                </p:nvSpPr>
                <p:spPr>
                  <a:xfrm>
                    <a:off x="4109885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1640</a:t>
                    </a:r>
                  </a:p>
                </p:txBody>
              </p:sp>
              <p:sp>
                <p:nvSpPr>
                  <p:cNvPr id="77" name="Caixa de texto 102">
                    <a:extLst>
                      <a:ext uri="{FF2B5EF4-FFF2-40B4-BE49-F238E27FC236}">
                        <a16:creationId xmlns:a16="http://schemas.microsoft.com/office/drawing/2014/main" id="{C500D78C-C8CE-4E4D-AE33-F6BA8BDA9D48}"/>
                      </a:ext>
                    </a:extLst>
                  </p:cNvPr>
                  <p:cNvSpPr txBox="1"/>
                  <p:nvPr/>
                </p:nvSpPr>
                <p:spPr>
                  <a:xfrm>
                    <a:off x="4757277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1657</a:t>
                    </a:r>
                  </a:p>
                </p:txBody>
              </p:sp>
              <p:sp>
                <p:nvSpPr>
                  <p:cNvPr id="80" name="Caixa de texto 103">
                    <a:extLst>
                      <a:ext uri="{FF2B5EF4-FFF2-40B4-BE49-F238E27FC236}">
                        <a16:creationId xmlns:a16="http://schemas.microsoft.com/office/drawing/2014/main" id="{C5D3AC3F-6287-4127-BB04-E93729067C57}"/>
                      </a:ext>
                    </a:extLst>
                  </p:cNvPr>
                  <p:cNvSpPr txBox="1"/>
                  <p:nvPr/>
                </p:nvSpPr>
                <p:spPr>
                  <a:xfrm>
                    <a:off x="5404669" y="5817314"/>
                    <a:ext cx="407956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 rtl="0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1668</a:t>
                    </a:r>
                    <a:r>
                      <a:rPr lang="pt-PT" sz="1000" dirty="0">
                        <a:ln w="0"/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		</a:t>
                    </a:r>
                  </a:p>
                </p:txBody>
              </p:sp>
              <p:sp>
                <p:nvSpPr>
                  <p:cNvPr id="81" name="Caixa de texto 104">
                    <a:extLst>
                      <a:ext uri="{FF2B5EF4-FFF2-40B4-BE49-F238E27FC236}">
                        <a16:creationId xmlns:a16="http://schemas.microsoft.com/office/drawing/2014/main" id="{93E98C83-B4B7-4BF5-B85B-53AA3475B448}"/>
                      </a:ext>
                    </a:extLst>
                  </p:cNvPr>
                  <p:cNvSpPr txBox="1"/>
                  <p:nvPr/>
                </p:nvSpPr>
                <p:spPr>
                  <a:xfrm>
                    <a:off x="5971534" y="5817314"/>
                    <a:ext cx="569010" cy="235737"/>
                  </a:xfrm>
                  <a:prstGeom prst="rect">
                    <a:avLst/>
                  </a:prstGeom>
                  <a:noFill/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txBody>
                  <a:bodyPr wrap="square" lIns="0" tIns="0" rIns="0" bIns="0" rtlCol="0">
                    <a:noAutofit/>
                  </a:bodyPr>
                  <a:lstStyle/>
                  <a:p>
                    <a:pPr algn="ctr"/>
                    <a:r>
                      <a:rPr lang="pt-PT" sz="1050" b="1" dirty="0">
                        <a:ln w="0"/>
                        <a:solidFill>
                          <a:schemeClr val="bg1"/>
                        </a:solidFill>
                        <a:effectLst>
                          <a:outerShdw blurRad="38100" dist="19050" dir="2700000" algn="tl" rotWithShape="0">
                            <a:schemeClr val="dk1">
                              <a:alpha val="40000"/>
                            </a:schemeClr>
                          </a:outerShdw>
                        </a:effectLst>
                        <a:latin typeface="Trebuchet MS" panose="020B0603020202020204" pitchFamily="34" charset="0"/>
                      </a:rPr>
                      <a:t>1709</a:t>
                    </a:r>
                  </a:p>
                </p:txBody>
              </p:sp>
            </p:grpSp>
          </p:grpSp>
          <p:sp>
            <p:nvSpPr>
              <p:cNvPr id="59" name="Retângulo 58">
                <a:extLst>
                  <a:ext uri="{FF2B5EF4-FFF2-40B4-BE49-F238E27FC236}">
                    <a16:creationId xmlns:a16="http://schemas.microsoft.com/office/drawing/2014/main" id="{66747D82-3694-4133-9527-80D0B39EB5C5}"/>
                  </a:ext>
                </a:extLst>
              </p:cNvPr>
              <p:cNvSpPr/>
              <p:nvPr/>
            </p:nvSpPr>
            <p:spPr>
              <a:xfrm>
                <a:off x="6107351" y="6048386"/>
                <a:ext cx="1218663" cy="430887"/>
              </a:xfrm>
              <a:prstGeom prst="rect">
                <a:avLst/>
              </a:prstGeom>
              <a:scene3d>
                <a:camera prst="orthographicFront"/>
                <a:lightRig rig="threePt" dir="t"/>
              </a:scene3d>
              <a:sp3d>
                <a:bevelT/>
              </a:sp3d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Dominio</a:t>
                </a:r>
                <a:r>
                  <a:rPr lang="pt-PT" sz="1100" b="1" cap="small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 </a:t>
                </a:r>
              </a:p>
              <a:p>
                <a:pPr algn="ctr"/>
                <a:r>
                  <a:rPr lang="pt-PT" sz="1100" b="1" cap="small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Goudy Old Style" panose="02020502050305020303" pitchFamily="18" charset="0"/>
                  </a:rPr>
                  <a:t>Español</a:t>
                </a:r>
                <a:endParaRPr lang="pt-PT" sz="1100" b="1" cap="small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Goudy Old Style" panose="02020502050305020303" pitchFamily="18" charset="0"/>
                </a:endParaRPr>
              </a:p>
            </p:txBody>
          </p:sp>
        </p:grpSp>
      </p:grpSp>
      <p:grpSp>
        <p:nvGrpSpPr>
          <p:cNvPr id="107" name="Marco 2" title="Marco 2">
            <a:extLst>
              <a:ext uri="{FF2B5EF4-FFF2-40B4-BE49-F238E27FC236}">
                <a16:creationId xmlns:a16="http://schemas.microsoft.com/office/drawing/2014/main" id="{176B3268-4709-4BCC-BDD8-73C8A4CA14F1}"/>
              </a:ext>
            </a:extLst>
          </p:cNvPr>
          <p:cNvGrpSpPr/>
          <p:nvPr/>
        </p:nvGrpSpPr>
        <p:grpSpPr>
          <a:xfrm>
            <a:off x="7496372" y="3807326"/>
            <a:ext cx="1046889" cy="1533196"/>
            <a:chOff x="1470115" y="935272"/>
            <a:chExt cx="1061236" cy="4504300"/>
          </a:xfrm>
        </p:grpSpPr>
        <p:sp>
          <p:nvSpPr>
            <p:cNvPr id="108" name="Seta: Para Baixo 107" title="Seta Alta do Marco">
              <a:extLst>
                <a:ext uri="{FF2B5EF4-FFF2-40B4-BE49-F238E27FC236}">
                  <a16:creationId xmlns:a16="http://schemas.microsoft.com/office/drawing/2014/main" id="{03E1C34E-0B63-4AE6-A886-16F0062F14DA}"/>
                </a:ext>
              </a:extLst>
            </p:cNvPr>
            <p:cNvSpPr/>
            <p:nvPr/>
          </p:nvSpPr>
          <p:spPr>
            <a:xfrm>
              <a:off x="1479740" y="3146965"/>
              <a:ext cx="470255" cy="2292607"/>
            </a:xfrm>
            <a:prstGeom prst="downArrow">
              <a:avLst>
                <a:gd name="adj1" fmla="val 100000"/>
                <a:gd name="adj2" fmla="val 50000"/>
              </a:avLst>
            </a:prstGeom>
            <a:gradFill>
              <a:gsLst>
                <a:gs pos="17000">
                  <a:srgbClr val="003E00">
                    <a:alpha val="74000"/>
                  </a:srgbClr>
                </a:gs>
                <a:gs pos="98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  <a:effectLst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rtl="0"/>
              <a:endParaRPr lang="pt-PT" dirty="0">
                <a:latin typeface="Trebuchet MS" panose="020B0603020202020204" pitchFamily="34" charset="0"/>
              </a:endParaRPr>
            </a:p>
          </p:txBody>
        </p:sp>
        <p:sp>
          <p:nvSpPr>
            <p:cNvPr id="109" name="Caixa de texto 114">
              <a:extLst>
                <a:ext uri="{FF2B5EF4-FFF2-40B4-BE49-F238E27FC236}">
                  <a16:creationId xmlns:a16="http://schemas.microsoft.com/office/drawing/2014/main" id="{E6A33175-FB9F-4B16-98A5-27B4025FFEF1}"/>
                </a:ext>
              </a:extLst>
            </p:cNvPr>
            <p:cNvSpPr txBox="1"/>
            <p:nvPr/>
          </p:nvSpPr>
          <p:spPr>
            <a:xfrm>
              <a:off x="1470115" y="935272"/>
              <a:ext cx="1061236" cy="217008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rtl="0"/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Guerra de la </a:t>
              </a:r>
              <a:r>
                <a:rPr lang="pt-PT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Sucesión</a:t>
              </a:r>
              <a:r>
                <a:rPr lang="pt-PT" sz="1600" dirty="0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 </a:t>
              </a:r>
              <a:r>
                <a:rPr lang="pt-PT" sz="1600" dirty="0" err="1">
                  <a:solidFill>
                    <a:schemeClr val="tx1">
                      <a:lumMod val="95000"/>
                      <a:lumOff val="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Trebuchet MS" panose="020B0603020202020204" pitchFamily="34" charset="0"/>
                </a:rPr>
                <a:t>Española</a:t>
              </a:r>
              <a:endPara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endParaRPr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A8585D7E-B8FA-4023-9DC5-66734DDE10E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295"/>
          <a:stretch/>
        </p:blipFill>
        <p:spPr>
          <a:xfrm rot="702970">
            <a:off x="10162954" y="1030573"/>
            <a:ext cx="1845030" cy="2906377"/>
          </a:xfrm>
          <a:prstGeom prst="rect">
            <a:avLst/>
          </a:prstGeom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0A1E9AF3-19FA-4CCD-BC5E-605BE93F4F1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49166"/>
          <a:stretch/>
        </p:blipFill>
        <p:spPr>
          <a:xfrm rot="20805994">
            <a:off x="7877047" y="1212869"/>
            <a:ext cx="1966010" cy="2906377"/>
          </a:xfrm>
          <a:prstGeom prst="rect">
            <a:avLst/>
          </a:prstGeom>
        </p:spPr>
      </p:pic>
      <p:sp>
        <p:nvSpPr>
          <p:cNvPr id="4" name="Raio 3">
            <a:extLst>
              <a:ext uri="{FF2B5EF4-FFF2-40B4-BE49-F238E27FC236}">
                <a16:creationId xmlns:a16="http://schemas.microsoft.com/office/drawing/2014/main" id="{6B5821B4-5A7F-40BA-A229-3324BE7C7A22}"/>
              </a:ext>
            </a:extLst>
          </p:cNvPr>
          <p:cNvSpPr/>
          <p:nvPr/>
        </p:nvSpPr>
        <p:spPr>
          <a:xfrm>
            <a:off x="9533238" y="1970067"/>
            <a:ext cx="946784" cy="1425961"/>
          </a:xfrm>
          <a:prstGeom prst="lightningBol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85" name="Caixa de texto 114">
            <a:extLst>
              <a:ext uri="{FF2B5EF4-FFF2-40B4-BE49-F238E27FC236}">
                <a16:creationId xmlns:a16="http://schemas.microsoft.com/office/drawing/2014/main" id="{B0ED2022-6A67-448C-8479-416033E7F3C2}"/>
              </a:ext>
            </a:extLst>
          </p:cNvPr>
          <p:cNvSpPr txBox="1"/>
          <p:nvPr/>
        </p:nvSpPr>
        <p:spPr>
          <a:xfrm>
            <a:off x="1823638" y="3165871"/>
            <a:ext cx="1294782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Convención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de Badajoz</a:t>
            </a:r>
          </a:p>
        </p:txBody>
      </p:sp>
      <p:sp>
        <p:nvSpPr>
          <p:cNvPr id="97" name="Caixa de texto 114">
            <a:extLst>
              <a:ext uri="{FF2B5EF4-FFF2-40B4-BE49-F238E27FC236}">
                <a16:creationId xmlns:a16="http://schemas.microsoft.com/office/drawing/2014/main" id="{5A4B82DE-30F4-471C-8145-C20663174528}"/>
              </a:ext>
            </a:extLst>
          </p:cNvPr>
          <p:cNvSpPr txBox="1"/>
          <p:nvPr/>
        </p:nvSpPr>
        <p:spPr>
          <a:xfrm>
            <a:off x="2658762" y="2483762"/>
            <a:ext cx="1179813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Tratado de </a:t>
            </a:r>
          </a:p>
          <a:p>
            <a:pPr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Alcañices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  <p:sp>
        <p:nvSpPr>
          <p:cNvPr id="98" name="Caixa de texto 114">
            <a:extLst>
              <a:ext uri="{FF2B5EF4-FFF2-40B4-BE49-F238E27FC236}">
                <a16:creationId xmlns:a16="http://schemas.microsoft.com/office/drawing/2014/main" id="{B8DA6896-8FE0-411D-8A6F-15A571FB1542}"/>
              </a:ext>
            </a:extLst>
          </p:cNvPr>
          <p:cNvSpPr txBox="1"/>
          <p:nvPr/>
        </p:nvSpPr>
        <p:spPr>
          <a:xfrm>
            <a:off x="3343277" y="3884816"/>
            <a:ext cx="171203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Sede Episcopal</a:t>
            </a:r>
          </a:p>
          <a:p>
            <a:pPr algn="ctr" rtl="0"/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Obispado</a:t>
            </a:r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 de Ceuta</a:t>
            </a:r>
          </a:p>
        </p:txBody>
      </p:sp>
      <p:sp>
        <p:nvSpPr>
          <p:cNvPr id="99" name="Caixa de texto 114">
            <a:extLst>
              <a:ext uri="{FF2B5EF4-FFF2-40B4-BE49-F238E27FC236}">
                <a16:creationId xmlns:a16="http://schemas.microsoft.com/office/drawing/2014/main" id="{DD6ED978-21A5-4CCE-8D85-C9F4275446C2}"/>
              </a:ext>
            </a:extLst>
          </p:cNvPr>
          <p:cNvSpPr txBox="1"/>
          <p:nvPr/>
        </p:nvSpPr>
        <p:spPr>
          <a:xfrm>
            <a:off x="5055305" y="1755810"/>
            <a:ext cx="1221669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rtl="0"/>
            <a:r>
              <a:rPr lang="pt-PT" sz="1600" dirty="0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Guerra de </a:t>
            </a:r>
            <a:r>
              <a:rPr lang="pt-PT" sz="1600" dirty="0" err="1">
                <a:solidFill>
                  <a:schemeClr val="tx1">
                    <a:lumMod val="95000"/>
                    <a:lumOff val="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rebuchet MS" panose="020B0603020202020204" pitchFamily="34" charset="0"/>
              </a:rPr>
              <a:t>Restauración</a:t>
            </a:r>
            <a:endParaRPr lang="pt-PT" sz="160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4214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249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Tema do Office">
  <a:themeElements>
    <a:clrScheme name="Custom 13">
      <a:dk1>
        <a:sysClr val="windowText" lastClr="000000"/>
      </a:dk1>
      <a:lt1>
        <a:sysClr val="window" lastClr="FFFFFF"/>
      </a:lt1>
      <a:dk2>
        <a:srgbClr val="12121E"/>
      </a:dk2>
      <a:lt2>
        <a:srgbClr val="F2F2F2"/>
      </a:lt2>
      <a:accent1>
        <a:srgbClr val="00B0F0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ECCF3"/>
      </a:hlink>
      <a:folHlink>
        <a:srgbClr val="7F7F7F"/>
      </a:folHlink>
    </a:clrScheme>
    <a:fontScheme name="Custom 13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9718696_TF16411191" id="{35F0DAEF-F40E-49B8-B05D-90EA025DADD8}" vid="{0033410A-6A5F-403B-9CDB-D846155AC1B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7" ma:contentTypeDescription="Create a new document." ma:contentTypeScope="" ma:versionID="71aff31462b4074963b8c698d1c1c68f">
  <xsd:schema xmlns:xsd="http://www.w3.org/2001/XMLSchema" xmlns:xs="http://www.w3.org/2001/XMLSchema" xmlns:p="http://schemas.microsoft.com/office/2006/metadata/properties" xmlns:ns2="6dc4bcd6-49db-4c07-9060-8acfc67cef9f" xmlns:ns3="fb0879af-3eba-417a-a55a-ffe6dcd6ca77" targetNamespace="http://schemas.microsoft.com/office/2006/metadata/properties" ma:root="true" ma:fieldsID="e3831fb232ece3fdb834cba9867a0e69" ns2:_="" ns3:_=""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58A6D45-05DB-4446-8D10-83E9CFDE8E9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E3DD3B96-61BA-417B-95FC-1E67A50941E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F545FF8-A549-4514-BEB3-BC4B71A052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Linha cronológica de marcos</Template>
  <TotalTime>0</TotalTime>
  <Words>454</Words>
  <Application>Microsoft Office PowerPoint</Application>
  <PresentationFormat>Ecrã Panorâmico</PresentationFormat>
  <Paragraphs>295</Paragraphs>
  <Slides>13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13</vt:i4>
      </vt:variant>
    </vt:vector>
  </HeadingPairs>
  <TitlesOfParts>
    <vt:vector size="18" baseType="lpstr">
      <vt:lpstr>Arial</vt:lpstr>
      <vt:lpstr>Calibri</vt:lpstr>
      <vt:lpstr>Goudy Old Style</vt:lpstr>
      <vt:lpstr>Trebuchet MS</vt:lpstr>
      <vt:lpstr>Tema do Office</vt:lpstr>
      <vt:lpstr>Apresentação do PowerPoint</vt:lpstr>
      <vt:lpstr>Apresentação do PowerPoint</vt:lpstr>
      <vt:lpstr>Olivenza</vt:lpstr>
      <vt:lpstr>Olivenza</vt:lpstr>
      <vt:lpstr>Olivenza</vt:lpstr>
      <vt:lpstr>Olivenza</vt:lpstr>
      <vt:lpstr>Olivenza</vt:lpstr>
      <vt:lpstr>Olivenza</vt:lpstr>
      <vt:lpstr>Olivenza</vt:lpstr>
      <vt:lpstr>Olivenza</vt:lpstr>
      <vt:lpstr>Olivenza</vt:lpstr>
      <vt:lpstr>Olivenza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2020-05-19T11:58:32Z</dcterms:created>
  <dcterms:modified xsi:type="dcterms:W3CDTF">2020-05-19T17:23:40Z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